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2" r:id="rId3"/>
    <p:sldMasterId id="2147483654" r:id="rId4"/>
  </p:sldMasterIdLst>
  <p:notesMasterIdLst>
    <p:notesMasterId r:id="rId6"/>
  </p:notesMasterIdLst>
  <p:handoutMasterIdLst>
    <p:handoutMasterId r:id="rId48"/>
  </p:handoutMasterIdLst>
  <p:sldIdLst>
    <p:sldId id="495" r:id="rId5"/>
    <p:sldId id="469" r:id="rId7"/>
    <p:sldId id="510" r:id="rId8"/>
    <p:sldId id="511" r:id="rId9"/>
    <p:sldId id="512" r:id="rId10"/>
    <p:sldId id="513" r:id="rId11"/>
    <p:sldId id="522" r:id="rId12"/>
    <p:sldId id="507" r:id="rId13"/>
    <p:sldId id="497" r:id="rId14"/>
    <p:sldId id="551" r:id="rId15"/>
    <p:sldId id="498" r:id="rId16"/>
    <p:sldId id="552" r:id="rId17"/>
    <p:sldId id="499" r:id="rId18"/>
    <p:sldId id="553" r:id="rId19"/>
    <p:sldId id="555" r:id="rId20"/>
    <p:sldId id="556" r:id="rId21"/>
    <p:sldId id="557" r:id="rId22"/>
    <p:sldId id="558" r:id="rId23"/>
    <p:sldId id="559" r:id="rId24"/>
    <p:sldId id="560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73" r:id="rId34"/>
    <p:sldId id="574" r:id="rId35"/>
    <p:sldId id="575" r:id="rId36"/>
    <p:sldId id="576" r:id="rId37"/>
    <p:sldId id="577" r:id="rId38"/>
    <p:sldId id="578" r:id="rId39"/>
    <p:sldId id="579" r:id="rId40"/>
    <p:sldId id="580" r:id="rId41"/>
    <p:sldId id="581" r:id="rId42"/>
    <p:sldId id="582" r:id="rId43"/>
    <p:sldId id="583" r:id="rId44"/>
    <p:sldId id="500" r:id="rId45"/>
    <p:sldId id="554" r:id="rId46"/>
    <p:sldId id="504" r:id="rId47"/>
  </p:sldIdLst>
  <p:sldSz cx="12192000" cy="6858000"/>
  <p:notesSz cx="6858000" cy="9144000"/>
  <p:embeddedFontLst>
    <p:embeddedFont>
      <p:font typeface="微软雅黑" panose="020B0503020204020204" pitchFamily="34" charset="-122"/>
      <p:regular r:id="rId52"/>
    </p:embeddedFont>
    <p:embeddedFont>
      <p:font typeface="方正尚酷简体" panose="02000000000000000000" charset="-122"/>
      <p:regular r:id="rId53"/>
    </p:embeddedFont>
  </p:embeddedFontLst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0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586" userDrawn="1">
          <p15:clr>
            <a:srgbClr val="A4A3A4"/>
          </p15:clr>
        </p15:guide>
        <p15:guide id="4" orient="horz" pos="752" userDrawn="1">
          <p15:clr>
            <a:srgbClr val="A4A3A4"/>
          </p15:clr>
        </p15:guide>
        <p15:guide id="5" orient="horz" pos="3966" userDrawn="1">
          <p15:clr>
            <a:srgbClr val="A4A3A4"/>
          </p15:clr>
        </p15:guide>
        <p15:guide id="6" orient="horz" pos="3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71E7"/>
    <a:srgbClr val="11499B"/>
    <a:srgbClr val="C6E9FD"/>
    <a:srgbClr val="8FCCF5"/>
    <a:srgbClr val="257DE7"/>
    <a:srgbClr val="79AAF1"/>
    <a:srgbClr val="62ABF8"/>
    <a:srgbClr val="F4FAFF"/>
    <a:srgbClr val="6099EE"/>
    <a:srgbClr val="4A8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94348" autoAdjust="0"/>
  </p:normalViewPr>
  <p:slideViewPr>
    <p:cSldViewPr snapToGrid="0" showGuides="1">
      <p:cViewPr>
        <p:scale>
          <a:sx n="50" d="100"/>
          <a:sy n="50" d="100"/>
        </p:scale>
        <p:origin x="1332" y="474"/>
      </p:cViewPr>
      <p:guideLst>
        <p:guide pos="410"/>
        <p:guide pos="7256"/>
        <p:guide orient="horz" pos="586"/>
        <p:guide orient="horz" pos="752"/>
        <p:guide orient="horz" pos="3966"/>
        <p:guide orient="horz" pos="382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4" Type="http://schemas.openxmlformats.org/officeDocument/2006/relationships/tags" Target="tags/tag45.xml"/><Relationship Id="rId53" Type="http://schemas.openxmlformats.org/officeDocument/2006/relationships/font" Target="fonts/font2.fntdata"/><Relationship Id="rId52" Type="http://schemas.openxmlformats.org/officeDocument/2006/relationships/font" Target="fonts/font1.fntdata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1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方正尚酷简体" panose="02000000000000000000" charset="-122"/>
              <a:ea typeface="方正尚酷简体" panose="02000000000000000000" charset="-122"/>
              <a:cs typeface="仓耳渔阳体 W03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方正尚酷简体" panose="02000000000000000000" charset="-122"/>
                <a:ea typeface="方正尚酷简体" panose="02000000000000000000" charset="-122"/>
                <a:cs typeface="仓耳渔阳体 W03" panose="02020400000000000000" charset="-122"/>
              </a:rPr>
            </a:fld>
            <a:endParaRPr lang="zh-CN" altLang="en-US" dirty="0">
              <a:latin typeface="方正尚酷简体" panose="02000000000000000000" charset="-122"/>
              <a:ea typeface="方正尚酷简体" panose="02000000000000000000" charset="-122"/>
              <a:cs typeface="仓耳渔阳体 W03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方正尚酷简体" panose="02000000000000000000" charset="-122"/>
              <a:ea typeface="方正尚酷简体" panose="02000000000000000000" charset="-122"/>
              <a:cs typeface="仓耳渔阳体 W03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方正尚酷简体" panose="02000000000000000000" charset="-122"/>
                <a:ea typeface="方正尚酷简体" panose="02000000000000000000" charset="-122"/>
                <a:cs typeface="仓耳渔阳体 W03" panose="02020400000000000000" charset="-122"/>
              </a:rPr>
            </a:fld>
            <a:endParaRPr lang="zh-CN" altLang="en-US" dirty="0">
              <a:latin typeface="方正尚酷简体" panose="02000000000000000000" charset="-122"/>
              <a:ea typeface="方正尚酷简体" panose="02000000000000000000" charset="-122"/>
              <a:cs typeface="仓耳渔阳体 W03" panose="0202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方正尚酷简体" panose="02000000000000000000" charset="-122"/>
                <a:ea typeface="方正尚酷简体" panose="02000000000000000000" charset="-122"/>
                <a:cs typeface="方正尚酷简体" panose="020000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方正尚酷简体" panose="02000000000000000000" charset="-122"/>
                <a:ea typeface="方正尚酷简体" panose="02000000000000000000" charset="-122"/>
                <a:cs typeface="方正尚酷简体" panose="020000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方正尚酷简体" panose="02000000000000000000" charset="-122"/>
                <a:ea typeface="方正尚酷简体" panose="02000000000000000000" charset="-122"/>
                <a:cs typeface="方正尚酷简体" panose="020000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方正尚酷简体" panose="02000000000000000000" charset="-122"/>
                <a:ea typeface="方正尚酷简体" panose="02000000000000000000" charset="-122"/>
                <a:cs typeface="方正尚酷简体" panose="020000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方正尚酷简体" panose="02000000000000000000" charset="-122"/>
        <a:ea typeface="方正尚酷简体" panose="02000000000000000000" charset="-122"/>
        <a:cs typeface="方正尚酷简体" panose="020000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方正尚酷简体" panose="02000000000000000000" charset="-122"/>
        <a:ea typeface="方正尚酷简体" panose="02000000000000000000" charset="-122"/>
        <a:cs typeface="方正尚酷简体" panose="020000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方正尚酷简体" panose="02000000000000000000" charset="-122"/>
        <a:ea typeface="方正尚酷简体" panose="02000000000000000000" charset="-122"/>
        <a:cs typeface="方正尚酷简体" panose="020000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方正尚酷简体" panose="02000000000000000000" charset="-122"/>
        <a:ea typeface="方正尚酷简体" panose="02000000000000000000" charset="-122"/>
        <a:cs typeface="方正尚酷简体" panose="020000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方正尚酷简体" panose="02000000000000000000" charset="-122"/>
        <a:ea typeface="方正尚酷简体" panose="02000000000000000000" charset="-122"/>
        <a:cs typeface="方正尚酷简体" panose="020000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9B957CC-A438-4D82-B305-22914934740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9B957CC-A438-4D82-B305-22914934740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/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tags" Target="../tags/tag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tags" Target="../tags/tag2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hf sldNum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10360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email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ransition advTm="2000">
    <p:wedge/>
  </p:transition>
  <p:hf sldNum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10360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7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9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0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4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5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6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0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2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3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4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5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6.xml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8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9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0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3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4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9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椭圆 38"/>
          <p:cNvSpPr/>
          <p:nvPr/>
        </p:nvSpPr>
        <p:spPr>
          <a:xfrm>
            <a:off x="1952350" y="-1136073"/>
            <a:ext cx="9130146" cy="9130146"/>
          </a:xfrm>
          <a:prstGeom prst="ellipse">
            <a:avLst/>
          </a:prstGeom>
          <a:gradFill flip="none" rotWithShape="1">
            <a:gsLst>
              <a:gs pos="0">
                <a:srgbClr val="62ABF8">
                  <a:alpha val="30000"/>
                </a:srgbClr>
              </a:gs>
              <a:gs pos="100000">
                <a:srgbClr val="1F71E7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7278" y="1708875"/>
            <a:ext cx="11102722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gradFill flip="none" rotWithShape="1">
                  <a:gsLst>
                    <a:gs pos="0">
                      <a:srgbClr val="1F71E7"/>
                    </a:gs>
                    <a:gs pos="100000">
                      <a:srgbClr val="62ABF8"/>
                    </a:gs>
                  </a:gsLst>
                  <a:lin ang="2700000" scaled="1"/>
                </a:gradFill>
                <a:effectLst>
                  <a:outerShdw blurRad="101600" dist="38100" dir="2700000" algn="tl">
                    <a:srgbClr val="000000">
                      <a:alpha val="15000"/>
                    </a:srgb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</a:rPr>
              <a:t>C语言项目实践：</a:t>
            </a:r>
            <a:endParaRPr lang="en-US" altLang="zh-CN" sz="6000" b="1" dirty="0">
              <a:gradFill flip="none" rotWithShape="1">
                <a:gsLst>
                  <a:gs pos="0">
                    <a:srgbClr val="1F71E7"/>
                  </a:gs>
                  <a:gs pos="100000">
                    <a:srgbClr val="62ABF8"/>
                  </a:gs>
                </a:gsLst>
                <a:lin ang="2700000" scaled="1"/>
              </a:gradFill>
              <a:effectLst>
                <a:outerShdw blurRad="101600" dist="38100" dir="2700000" algn="tl">
                  <a:srgbClr val="000000">
                    <a:alpha val="15000"/>
                  </a:srgbClr>
                </a:outerShdw>
              </a:effectLst>
              <a:latin typeface="方正尚酷简体" panose="02000000000000000000" charset="-122"/>
              <a:ea typeface="方正尚酷简体" panose="02000000000000000000" charset="-122"/>
            </a:endParaRPr>
          </a:p>
          <a:p>
            <a:pPr algn="ctr"/>
            <a:r>
              <a:rPr lang="en-US" altLang="zh-CN" sz="6000" b="1" dirty="0">
                <a:gradFill flip="none" rotWithShape="1">
                  <a:gsLst>
                    <a:gs pos="0">
                      <a:srgbClr val="1F71E7"/>
                    </a:gs>
                    <a:gs pos="100000">
                      <a:srgbClr val="62ABF8"/>
                    </a:gs>
                  </a:gsLst>
                  <a:lin ang="2700000" scaled="1"/>
                </a:gradFill>
                <a:effectLst>
                  <a:outerShdw blurRad="101600" dist="38100" dir="2700000" algn="tl">
                    <a:srgbClr val="000000">
                      <a:alpha val="15000"/>
                    </a:srgb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</a:rPr>
              <a:t>                   </a:t>
            </a:r>
            <a:r>
              <a:rPr sz="6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101600" dist="38100" dir="2700000" algn="tl">
                    <a:srgbClr val="000000">
                      <a:alpha val="15000"/>
                    </a:srgb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</a:rPr>
              <a:t>学生信息管理系统</a:t>
            </a:r>
            <a:endParaRPr sz="6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101600" dist="38100" dir="2700000" algn="tl">
                  <a:srgbClr val="000000">
                    <a:alpha val="15000"/>
                  </a:srgbClr>
                </a:outerShdw>
              </a:effectLst>
              <a:latin typeface="方正尚酷简体" panose="02000000000000000000" charset="-122"/>
              <a:ea typeface="方正尚酷简体" panose="02000000000000000000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120876" y="5721726"/>
            <a:ext cx="4439924" cy="276999"/>
            <a:chOff x="7729413" y="4036763"/>
            <a:chExt cx="4439924" cy="276999"/>
          </a:xfrm>
        </p:grpSpPr>
        <p:grpSp>
          <p:nvGrpSpPr>
            <p:cNvPr id="40" name="组合 39"/>
            <p:cNvGrpSpPr/>
            <p:nvPr/>
          </p:nvGrpSpPr>
          <p:grpSpPr>
            <a:xfrm>
              <a:off x="7729413" y="4036763"/>
              <a:ext cx="1703602" cy="276999"/>
              <a:chOff x="3434345" y="5943264"/>
              <a:chExt cx="2086157" cy="33920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3434345" y="5969714"/>
                <a:ext cx="290422" cy="290422"/>
                <a:chOff x="3434345" y="5959066"/>
                <a:chExt cx="290422" cy="290422"/>
              </a:xfrm>
            </p:grpSpPr>
            <p:sp>
              <p:nvSpPr>
                <p:cNvPr id="43" name="椭圆 42"/>
                <p:cNvSpPr/>
                <p:nvPr/>
              </p:nvSpPr>
              <p:spPr>
                <a:xfrm>
                  <a:off x="3434345" y="5959066"/>
                  <a:ext cx="290422" cy="29042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62ABF8"/>
                    </a:gs>
                    <a:gs pos="100000">
                      <a:srgbClr val="1F71E7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尚酷简体" panose="02000000000000000000" charset="-122"/>
                    <a:ea typeface="方正尚酷简体" panose="02000000000000000000" charset="-122"/>
                  </a:endParaRPr>
                </a:p>
              </p:txBody>
            </p:sp>
            <p:sp>
              <p:nvSpPr>
                <p:cNvPr id="44" name="student-graduation-cap-shape_52041"/>
                <p:cNvSpPr>
                  <a:spLocks noChangeAspect="1"/>
                </p:cNvSpPr>
                <p:nvPr/>
              </p:nvSpPr>
              <p:spPr bwMode="auto">
                <a:xfrm>
                  <a:off x="3506911" y="6029152"/>
                  <a:ext cx="145290" cy="150250"/>
                </a:xfrm>
                <a:custGeom>
                  <a:avLst/>
                  <a:gdLst>
                    <a:gd name="connsiteX0" fmla="*/ 233363 w 325438"/>
                    <a:gd name="connsiteY0" fmla="*/ 249238 h 336550"/>
                    <a:gd name="connsiteX1" fmla="*/ 279401 w 325438"/>
                    <a:gd name="connsiteY1" fmla="*/ 249238 h 336550"/>
                    <a:gd name="connsiteX2" fmla="*/ 279401 w 325438"/>
                    <a:gd name="connsiteY2" fmla="*/ 290513 h 336550"/>
                    <a:gd name="connsiteX3" fmla="*/ 233363 w 325438"/>
                    <a:gd name="connsiteY3" fmla="*/ 290513 h 336550"/>
                    <a:gd name="connsiteX4" fmla="*/ 171450 w 325438"/>
                    <a:gd name="connsiteY4" fmla="*/ 249238 h 336550"/>
                    <a:gd name="connsiteX5" fmla="*/ 217488 w 325438"/>
                    <a:gd name="connsiteY5" fmla="*/ 249238 h 336550"/>
                    <a:gd name="connsiteX6" fmla="*/ 217488 w 325438"/>
                    <a:gd name="connsiteY6" fmla="*/ 290513 h 336550"/>
                    <a:gd name="connsiteX7" fmla="*/ 171450 w 325438"/>
                    <a:gd name="connsiteY7" fmla="*/ 290513 h 336550"/>
                    <a:gd name="connsiteX8" fmla="*/ 107950 w 325438"/>
                    <a:gd name="connsiteY8" fmla="*/ 249238 h 336550"/>
                    <a:gd name="connsiteX9" fmla="*/ 155575 w 325438"/>
                    <a:gd name="connsiteY9" fmla="*/ 249238 h 336550"/>
                    <a:gd name="connsiteX10" fmla="*/ 155575 w 325438"/>
                    <a:gd name="connsiteY10" fmla="*/ 290513 h 336550"/>
                    <a:gd name="connsiteX11" fmla="*/ 107950 w 325438"/>
                    <a:gd name="connsiteY11" fmla="*/ 290513 h 336550"/>
                    <a:gd name="connsiteX12" fmla="*/ 46038 w 325438"/>
                    <a:gd name="connsiteY12" fmla="*/ 249238 h 336550"/>
                    <a:gd name="connsiteX13" fmla="*/ 93663 w 325438"/>
                    <a:gd name="connsiteY13" fmla="*/ 249238 h 336550"/>
                    <a:gd name="connsiteX14" fmla="*/ 93663 w 325438"/>
                    <a:gd name="connsiteY14" fmla="*/ 290513 h 336550"/>
                    <a:gd name="connsiteX15" fmla="*/ 46038 w 325438"/>
                    <a:gd name="connsiteY15" fmla="*/ 290513 h 336550"/>
                    <a:gd name="connsiteX16" fmla="*/ 233363 w 325438"/>
                    <a:gd name="connsiteY16" fmla="*/ 195263 h 336550"/>
                    <a:gd name="connsiteX17" fmla="*/ 279401 w 325438"/>
                    <a:gd name="connsiteY17" fmla="*/ 195263 h 336550"/>
                    <a:gd name="connsiteX18" fmla="*/ 279401 w 325438"/>
                    <a:gd name="connsiteY18" fmla="*/ 234951 h 336550"/>
                    <a:gd name="connsiteX19" fmla="*/ 233363 w 325438"/>
                    <a:gd name="connsiteY19" fmla="*/ 234951 h 336550"/>
                    <a:gd name="connsiteX20" fmla="*/ 171450 w 325438"/>
                    <a:gd name="connsiteY20" fmla="*/ 195263 h 336550"/>
                    <a:gd name="connsiteX21" fmla="*/ 217488 w 325438"/>
                    <a:gd name="connsiteY21" fmla="*/ 195263 h 336550"/>
                    <a:gd name="connsiteX22" fmla="*/ 217488 w 325438"/>
                    <a:gd name="connsiteY22" fmla="*/ 234951 h 336550"/>
                    <a:gd name="connsiteX23" fmla="*/ 171450 w 325438"/>
                    <a:gd name="connsiteY23" fmla="*/ 234951 h 336550"/>
                    <a:gd name="connsiteX24" fmla="*/ 107950 w 325438"/>
                    <a:gd name="connsiteY24" fmla="*/ 195263 h 336550"/>
                    <a:gd name="connsiteX25" fmla="*/ 155575 w 325438"/>
                    <a:gd name="connsiteY25" fmla="*/ 195263 h 336550"/>
                    <a:gd name="connsiteX26" fmla="*/ 155575 w 325438"/>
                    <a:gd name="connsiteY26" fmla="*/ 234951 h 336550"/>
                    <a:gd name="connsiteX27" fmla="*/ 107950 w 325438"/>
                    <a:gd name="connsiteY27" fmla="*/ 234951 h 336550"/>
                    <a:gd name="connsiteX28" fmla="*/ 46038 w 325438"/>
                    <a:gd name="connsiteY28" fmla="*/ 195263 h 336550"/>
                    <a:gd name="connsiteX29" fmla="*/ 93663 w 325438"/>
                    <a:gd name="connsiteY29" fmla="*/ 195263 h 336550"/>
                    <a:gd name="connsiteX30" fmla="*/ 93663 w 325438"/>
                    <a:gd name="connsiteY30" fmla="*/ 234951 h 336550"/>
                    <a:gd name="connsiteX31" fmla="*/ 46038 w 325438"/>
                    <a:gd name="connsiteY31" fmla="*/ 234951 h 336550"/>
                    <a:gd name="connsiteX32" fmla="*/ 233363 w 325438"/>
                    <a:gd name="connsiteY32" fmla="*/ 139700 h 336550"/>
                    <a:gd name="connsiteX33" fmla="*/ 279401 w 325438"/>
                    <a:gd name="connsiteY33" fmla="*/ 139700 h 336550"/>
                    <a:gd name="connsiteX34" fmla="*/ 279401 w 325438"/>
                    <a:gd name="connsiteY34" fmla="*/ 180975 h 336550"/>
                    <a:gd name="connsiteX35" fmla="*/ 233363 w 325438"/>
                    <a:gd name="connsiteY35" fmla="*/ 180975 h 336550"/>
                    <a:gd name="connsiteX36" fmla="*/ 171450 w 325438"/>
                    <a:gd name="connsiteY36" fmla="*/ 139700 h 336550"/>
                    <a:gd name="connsiteX37" fmla="*/ 217488 w 325438"/>
                    <a:gd name="connsiteY37" fmla="*/ 139700 h 336550"/>
                    <a:gd name="connsiteX38" fmla="*/ 217488 w 325438"/>
                    <a:gd name="connsiteY38" fmla="*/ 180975 h 336550"/>
                    <a:gd name="connsiteX39" fmla="*/ 171450 w 325438"/>
                    <a:gd name="connsiteY39" fmla="*/ 180975 h 336550"/>
                    <a:gd name="connsiteX40" fmla="*/ 107950 w 325438"/>
                    <a:gd name="connsiteY40" fmla="*/ 139700 h 336550"/>
                    <a:gd name="connsiteX41" fmla="*/ 155575 w 325438"/>
                    <a:gd name="connsiteY41" fmla="*/ 139700 h 336550"/>
                    <a:gd name="connsiteX42" fmla="*/ 155575 w 325438"/>
                    <a:gd name="connsiteY42" fmla="*/ 180975 h 336550"/>
                    <a:gd name="connsiteX43" fmla="*/ 107950 w 325438"/>
                    <a:gd name="connsiteY43" fmla="*/ 180975 h 336550"/>
                    <a:gd name="connsiteX44" fmla="*/ 49167 w 325438"/>
                    <a:gd name="connsiteY44" fmla="*/ 38100 h 336550"/>
                    <a:gd name="connsiteX45" fmla="*/ 25400 w 325438"/>
                    <a:gd name="connsiteY45" fmla="*/ 61753 h 336550"/>
                    <a:gd name="connsiteX46" fmla="*/ 25400 w 325438"/>
                    <a:gd name="connsiteY46" fmla="*/ 289085 h 336550"/>
                    <a:gd name="connsiteX47" fmla="*/ 49167 w 325438"/>
                    <a:gd name="connsiteY47" fmla="*/ 312738 h 336550"/>
                    <a:gd name="connsiteX48" fmla="*/ 276271 w 325438"/>
                    <a:gd name="connsiteY48" fmla="*/ 312738 h 336550"/>
                    <a:gd name="connsiteX49" fmla="*/ 300038 w 325438"/>
                    <a:gd name="connsiteY49" fmla="*/ 289085 h 336550"/>
                    <a:gd name="connsiteX50" fmla="*/ 300038 w 325438"/>
                    <a:gd name="connsiteY50" fmla="*/ 61753 h 336550"/>
                    <a:gd name="connsiteX51" fmla="*/ 276271 w 325438"/>
                    <a:gd name="connsiteY51" fmla="*/ 38100 h 336550"/>
                    <a:gd name="connsiteX52" fmla="*/ 269669 w 325438"/>
                    <a:gd name="connsiteY52" fmla="*/ 38100 h 336550"/>
                    <a:gd name="connsiteX53" fmla="*/ 269669 w 325438"/>
                    <a:gd name="connsiteY53" fmla="*/ 63067 h 336550"/>
                    <a:gd name="connsiteX54" fmla="*/ 276271 w 325438"/>
                    <a:gd name="connsiteY54" fmla="*/ 74894 h 336550"/>
                    <a:gd name="connsiteX55" fmla="*/ 260427 w 325438"/>
                    <a:gd name="connsiteY55" fmla="*/ 90662 h 336550"/>
                    <a:gd name="connsiteX56" fmla="*/ 244582 w 325438"/>
                    <a:gd name="connsiteY56" fmla="*/ 74894 h 336550"/>
                    <a:gd name="connsiteX57" fmla="*/ 249864 w 325438"/>
                    <a:gd name="connsiteY57" fmla="*/ 63067 h 336550"/>
                    <a:gd name="connsiteX58" fmla="*/ 249864 w 325438"/>
                    <a:gd name="connsiteY58" fmla="*/ 38100 h 336550"/>
                    <a:gd name="connsiteX59" fmla="*/ 231379 w 325438"/>
                    <a:gd name="connsiteY59" fmla="*/ 38100 h 336550"/>
                    <a:gd name="connsiteX60" fmla="*/ 231379 w 325438"/>
                    <a:gd name="connsiteY60" fmla="*/ 63067 h 336550"/>
                    <a:gd name="connsiteX61" fmla="*/ 236660 w 325438"/>
                    <a:gd name="connsiteY61" fmla="*/ 74894 h 336550"/>
                    <a:gd name="connsiteX62" fmla="*/ 220816 w 325438"/>
                    <a:gd name="connsiteY62" fmla="*/ 90662 h 336550"/>
                    <a:gd name="connsiteX63" fmla="*/ 204971 w 325438"/>
                    <a:gd name="connsiteY63" fmla="*/ 74894 h 336550"/>
                    <a:gd name="connsiteX64" fmla="*/ 210253 w 325438"/>
                    <a:gd name="connsiteY64" fmla="*/ 63067 h 336550"/>
                    <a:gd name="connsiteX65" fmla="*/ 210253 w 325438"/>
                    <a:gd name="connsiteY65" fmla="*/ 38100 h 336550"/>
                    <a:gd name="connsiteX66" fmla="*/ 191767 w 325438"/>
                    <a:gd name="connsiteY66" fmla="*/ 38100 h 336550"/>
                    <a:gd name="connsiteX67" fmla="*/ 191767 w 325438"/>
                    <a:gd name="connsiteY67" fmla="*/ 63067 h 336550"/>
                    <a:gd name="connsiteX68" fmla="*/ 198369 w 325438"/>
                    <a:gd name="connsiteY68" fmla="*/ 74894 h 336550"/>
                    <a:gd name="connsiteX69" fmla="*/ 182525 w 325438"/>
                    <a:gd name="connsiteY69" fmla="*/ 90662 h 336550"/>
                    <a:gd name="connsiteX70" fmla="*/ 166680 w 325438"/>
                    <a:gd name="connsiteY70" fmla="*/ 74894 h 336550"/>
                    <a:gd name="connsiteX71" fmla="*/ 171962 w 325438"/>
                    <a:gd name="connsiteY71" fmla="*/ 63067 h 336550"/>
                    <a:gd name="connsiteX72" fmla="*/ 171962 w 325438"/>
                    <a:gd name="connsiteY72" fmla="*/ 38100 h 336550"/>
                    <a:gd name="connsiteX73" fmla="*/ 153476 w 325438"/>
                    <a:gd name="connsiteY73" fmla="*/ 38100 h 336550"/>
                    <a:gd name="connsiteX74" fmla="*/ 153476 w 325438"/>
                    <a:gd name="connsiteY74" fmla="*/ 63067 h 336550"/>
                    <a:gd name="connsiteX75" fmla="*/ 158758 w 325438"/>
                    <a:gd name="connsiteY75" fmla="*/ 74894 h 336550"/>
                    <a:gd name="connsiteX76" fmla="*/ 142913 w 325438"/>
                    <a:gd name="connsiteY76" fmla="*/ 90662 h 336550"/>
                    <a:gd name="connsiteX77" fmla="*/ 127069 w 325438"/>
                    <a:gd name="connsiteY77" fmla="*/ 74894 h 336550"/>
                    <a:gd name="connsiteX78" fmla="*/ 133671 w 325438"/>
                    <a:gd name="connsiteY78" fmla="*/ 63067 h 336550"/>
                    <a:gd name="connsiteX79" fmla="*/ 133671 w 325438"/>
                    <a:gd name="connsiteY79" fmla="*/ 38100 h 336550"/>
                    <a:gd name="connsiteX80" fmla="*/ 115186 w 325438"/>
                    <a:gd name="connsiteY80" fmla="*/ 38100 h 336550"/>
                    <a:gd name="connsiteX81" fmla="*/ 115186 w 325438"/>
                    <a:gd name="connsiteY81" fmla="*/ 63067 h 336550"/>
                    <a:gd name="connsiteX82" fmla="*/ 120467 w 325438"/>
                    <a:gd name="connsiteY82" fmla="*/ 74894 h 336550"/>
                    <a:gd name="connsiteX83" fmla="*/ 104623 w 325438"/>
                    <a:gd name="connsiteY83" fmla="*/ 90662 h 336550"/>
                    <a:gd name="connsiteX84" fmla="*/ 88778 w 325438"/>
                    <a:gd name="connsiteY84" fmla="*/ 74894 h 336550"/>
                    <a:gd name="connsiteX85" fmla="*/ 94060 w 325438"/>
                    <a:gd name="connsiteY85" fmla="*/ 63067 h 336550"/>
                    <a:gd name="connsiteX86" fmla="*/ 94060 w 325438"/>
                    <a:gd name="connsiteY86" fmla="*/ 38100 h 336550"/>
                    <a:gd name="connsiteX87" fmla="*/ 75574 w 325438"/>
                    <a:gd name="connsiteY87" fmla="*/ 38100 h 336550"/>
                    <a:gd name="connsiteX88" fmla="*/ 75574 w 325438"/>
                    <a:gd name="connsiteY88" fmla="*/ 63067 h 336550"/>
                    <a:gd name="connsiteX89" fmla="*/ 80856 w 325438"/>
                    <a:gd name="connsiteY89" fmla="*/ 74894 h 336550"/>
                    <a:gd name="connsiteX90" fmla="*/ 65011 w 325438"/>
                    <a:gd name="connsiteY90" fmla="*/ 90662 h 336550"/>
                    <a:gd name="connsiteX91" fmla="*/ 49167 w 325438"/>
                    <a:gd name="connsiteY91" fmla="*/ 74894 h 336550"/>
                    <a:gd name="connsiteX92" fmla="*/ 55769 w 325438"/>
                    <a:gd name="connsiteY92" fmla="*/ 63067 h 336550"/>
                    <a:gd name="connsiteX93" fmla="*/ 55769 w 325438"/>
                    <a:gd name="connsiteY93" fmla="*/ 38100 h 336550"/>
                    <a:gd name="connsiteX94" fmla="*/ 49167 w 325438"/>
                    <a:gd name="connsiteY94" fmla="*/ 38100 h 336550"/>
                    <a:gd name="connsiteX95" fmla="*/ 65315 w 325438"/>
                    <a:gd name="connsiteY95" fmla="*/ 4763 h 336550"/>
                    <a:gd name="connsiteX96" fmla="*/ 61913 w 325438"/>
                    <a:gd name="connsiteY96" fmla="*/ 10110 h 336550"/>
                    <a:gd name="connsiteX97" fmla="*/ 61913 w 325438"/>
                    <a:gd name="connsiteY97" fmla="*/ 75616 h 336550"/>
                    <a:gd name="connsiteX98" fmla="*/ 65315 w 325438"/>
                    <a:gd name="connsiteY98" fmla="*/ 80963 h 336550"/>
                    <a:gd name="connsiteX99" fmla="*/ 69851 w 325438"/>
                    <a:gd name="connsiteY99" fmla="*/ 75616 h 336550"/>
                    <a:gd name="connsiteX100" fmla="*/ 69851 w 325438"/>
                    <a:gd name="connsiteY100" fmla="*/ 10110 h 336550"/>
                    <a:gd name="connsiteX101" fmla="*/ 65315 w 325438"/>
                    <a:gd name="connsiteY101" fmla="*/ 4763 h 336550"/>
                    <a:gd name="connsiteX102" fmla="*/ 104776 w 325438"/>
                    <a:gd name="connsiteY102" fmla="*/ 4763 h 336550"/>
                    <a:gd name="connsiteX103" fmla="*/ 100013 w 325438"/>
                    <a:gd name="connsiteY103" fmla="*/ 10110 h 336550"/>
                    <a:gd name="connsiteX104" fmla="*/ 100013 w 325438"/>
                    <a:gd name="connsiteY104" fmla="*/ 75616 h 336550"/>
                    <a:gd name="connsiteX105" fmla="*/ 104776 w 325438"/>
                    <a:gd name="connsiteY105" fmla="*/ 80963 h 336550"/>
                    <a:gd name="connsiteX106" fmla="*/ 109538 w 325438"/>
                    <a:gd name="connsiteY106" fmla="*/ 75616 h 336550"/>
                    <a:gd name="connsiteX107" fmla="*/ 109538 w 325438"/>
                    <a:gd name="connsiteY107" fmla="*/ 10110 h 336550"/>
                    <a:gd name="connsiteX108" fmla="*/ 104776 w 325438"/>
                    <a:gd name="connsiteY108" fmla="*/ 4763 h 336550"/>
                    <a:gd name="connsiteX109" fmla="*/ 142876 w 325438"/>
                    <a:gd name="connsiteY109" fmla="*/ 4763 h 336550"/>
                    <a:gd name="connsiteX110" fmla="*/ 138113 w 325438"/>
                    <a:gd name="connsiteY110" fmla="*/ 10110 h 336550"/>
                    <a:gd name="connsiteX111" fmla="*/ 138113 w 325438"/>
                    <a:gd name="connsiteY111" fmla="*/ 75616 h 336550"/>
                    <a:gd name="connsiteX112" fmla="*/ 142876 w 325438"/>
                    <a:gd name="connsiteY112" fmla="*/ 80963 h 336550"/>
                    <a:gd name="connsiteX113" fmla="*/ 147638 w 325438"/>
                    <a:gd name="connsiteY113" fmla="*/ 75616 h 336550"/>
                    <a:gd name="connsiteX114" fmla="*/ 147638 w 325438"/>
                    <a:gd name="connsiteY114" fmla="*/ 10110 h 336550"/>
                    <a:gd name="connsiteX115" fmla="*/ 142876 w 325438"/>
                    <a:gd name="connsiteY115" fmla="*/ 4763 h 336550"/>
                    <a:gd name="connsiteX116" fmla="*/ 182563 w 325438"/>
                    <a:gd name="connsiteY116" fmla="*/ 4763 h 336550"/>
                    <a:gd name="connsiteX117" fmla="*/ 177800 w 325438"/>
                    <a:gd name="connsiteY117" fmla="*/ 10110 h 336550"/>
                    <a:gd name="connsiteX118" fmla="*/ 177800 w 325438"/>
                    <a:gd name="connsiteY118" fmla="*/ 75616 h 336550"/>
                    <a:gd name="connsiteX119" fmla="*/ 182563 w 325438"/>
                    <a:gd name="connsiteY119" fmla="*/ 80963 h 336550"/>
                    <a:gd name="connsiteX120" fmla="*/ 187325 w 325438"/>
                    <a:gd name="connsiteY120" fmla="*/ 75616 h 336550"/>
                    <a:gd name="connsiteX121" fmla="*/ 187325 w 325438"/>
                    <a:gd name="connsiteY121" fmla="*/ 10110 h 336550"/>
                    <a:gd name="connsiteX122" fmla="*/ 182563 w 325438"/>
                    <a:gd name="connsiteY122" fmla="*/ 4763 h 336550"/>
                    <a:gd name="connsiteX123" fmla="*/ 220663 w 325438"/>
                    <a:gd name="connsiteY123" fmla="*/ 4763 h 336550"/>
                    <a:gd name="connsiteX124" fmla="*/ 215900 w 325438"/>
                    <a:gd name="connsiteY124" fmla="*/ 10110 h 336550"/>
                    <a:gd name="connsiteX125" fmla="*/ 215900 w 325438"/>
                    <a:gd name="connsiteY125" fmla="*/ 75616 h 336550"/>
                    <a:gd name="connsiteX126" fmla="*/ 220663 w 325438"/>
                    <a:gd name="connsiteY126" fmla="*/ 80963 h 336550"/>
                    <a:gd name="connsiteX127" fmla="*/ 225425 w 325438"/>
                    <a:gd name="connsiteY127" fmla="*/ 75616 h 336550"/>
                    <a:gd name="connsiteX128" fmla="*/ 225425 w 325438"/>
                    <a:gd name="connsiteY128" fmla="*/ 10110 h 336550"/>
                    <a:gd name="connsiteX129" fmla="*/ 220663 w 325438"/>
                    <a:gd name="connsiteY129" fmla="*/ 4763 h 336550"/>
                    <a:gd name="connsiteX130" fmla="*/ 260124 w 325438"/>
                    <a:gd name="connsiteY130" fmla="*/ 4763 h 336550"/>
                    <a:gd name="connsiteX131" fmla="*/ 255588 w 325438"/>
                    <a:gd name="connsiteY131" fmla="*/ 10110 h 336550"/>
                    <a:gd name="connsiteX132" fmla="*/ 255588 w 325438"/>
                    <a:gd name="connsiteY132" fmla="*/ 75616 h 336550"/>
                    <a:gd name="connsiteX133" fmla="*/ 260124 w 325438"/>
                    <a:gd name="connsiteY133" fmla="*/ 80963 h 336550"/>
                    <a:gd name="connsiteX134" fmla="*/ 263526 w 325438"/>
                    <a:gd name="connsiteY134" fmla="*/ 75616 h 336550"/>
                    <a:gd name="connsiteX135" fmla="*/ 263526 w 325438"/>
                    <a:gd name="connsiteY135" fmla="*/ 10110 h 336550"/>
                    <a:gd name="connsiteX136" fmla="*/ 260124 w 325438"/>
                    <a:gd name="connsiteY136" fmla="*/ 4763 h 336550"/>
                    <a:gd name="connsiteX137" fmla="*/ 64823 w 325438"/>
                    <a:gd name="connsiteY137" fmla="*/ 0 h 336550"/>
                    <a:gd name="connsiteX138" fmla="*/ 75406 w 325438"/>
                    <a:gd name="connsiteY138" fmla="*/ 10517 h 336550"/>
                    <a:gd name="connsiteX139" fmla="*/ 75406 w 325438"/>
                    <a:gd name="connsiteY139" fmla="*/ 14461 h 336550"/>
                    <a:gd name="connsiteX140" fmla="*/ 93927 w 325438"/>
                    <a:gd name="connsiteY140" fmla="*/ 14461 h 336550"/>
                    <a:gd name="connsiteX141" fmla="*/ 93927 w 325438"/>
                    <a:gd name="connsiteY141" fmla="*/ 10517 h 336550"/>
                    <a:gd name="connsiteX142" fmla="*/ 104511 w 325438"/>
                    <a:gd name="connsiteY142" fmla="*/ 0 h 336550"/>
                    <a:gd name="connsiteX143" fmla="*/ 115094 w 325438"/>
                    <a:gd name="connsiteY143" fmla="*/ 10517 h 336550"/>
                    <a:gd name="connsiteX144" fmla="*/ 115094 w 325438"/>
                    <a:gd name="connsiteY144" fmla="*/ 14461 h 336550"/>
                    <a:gd name="connsiteX145" fmla="*/ 133615 w 325438"/>
                    <a:gd name="connsiteY145" fmla="*/ 14461 h 336550"/>
                    <a:gd name="connsiteX146" fmla="*/ 133615 w 325438"/>
                    <a:gd name="connsiteY146" fmla="*/ 10517 h 336550"/>
                    <a:gd name="connsiteX147" fmla="*/ 142875 w 325438"/>
                    <a:gd name="connsiteY147" fmla="*/ 0 h 336550"/>
                    <a:gd name="connsiteX148" fmla="*/ 153459 w 325438"/>
                    <a:gd name="connsiteY148" fmla="*/ 10517 h 336550"/>
                    <a:gd name="connsiteX149" fmla="*/ 153459 w 325438"/>
                    <a:gd name="connsiteY149" fmla="*/ 14461 h 336550"/>
                    <a:gd name="connsiteX150" fmla="*/ 171980 w 325438"/>
                    <a:gd name="connsiteY150" fmla="*/ 14461 h 336550"/>
                    <a:gd name="connsiteX151" fmla="*/ 171980 w 325438"/>
                    <a:gd name="connsiteY151" fmla="*/ 10517 h 336550"/>
                    <a:gd name="connsiteX152" fmla="*/ 182563 w 325438"/>
                    <a:gd name="connsiteY152" fmla="*/ 0 h 336550"/>
                    <a:gd name="connsiteX153" fmla="*/ 191823 w 325438"/>
                    <a:gd name="connsiteY153" fmla="*/ 10517 h 336550"/>
                    <a:gd name="connsiteX154" fmla="*/ 191823 w 325438"/>
                    <a:gd name="connsiteY154" fmla="*/ 14461 h 336550"/>
                    <a:gd name="connsiteX155" fmla="*/ 210344 w 325438"/>
                    <a:gd name="connsiteY155" fmla="*/ 14461 h 336550"/>
                    <a:gd name="connsiteX156" fmla="*/ 210344 w 325438"/>
                    <a:gd name="connsiteY156" fmla="*/ 10517 h 336550"/>
                    <a:gd name="connsiteX157" fmla="*/ 220927 w 325438"/>
                    <a:gd name="connsiteY157" fmla="*/ 0 h 336550"/>
                    <a:gd name="connsiteX158" fmla="*/ 231511 w 325438"/>
                    <a:gd name="connsiteY158" fmla="*/ 10517 h 336550"/>
                    <a:gd name="connsiteX159" fmla="*/ 231511 w 325438"/>
                    <a:gd name="connsiteY159" fmla="*/ 14461 h 336550"/>
                    <a:gd name="connsiteX160" fmla="*/ 250032 w 325438"/>
                    <a:gd name="connsiteY160" fmla="*/ 14461 h 336550"/>
                    <a:gd name="connsiteX161" fmla="*/ 250032 w 325438"/>
                    <a:gd name="connsiteY161" fmla="*/ 10517 h 336550"/>
                    <a:gd name="connsiteX162" fmla="*/ 260615 w 325438"/>
                    <a:gd name="connsiteY162" fmla="*/ 0 h 336550"/>
                    <a:gd name="connsiteX163" fmla="*/ 269875 w 325438"/>
                    <a:gd name="connsiteY163" fmla="*/ 10517 h 336550"/>
                    <a:gd name="connsiteX164" fmla="*/ 269875 w 325438"/>
                    <a:gd name="connsiteY164" fmla="*/ 14461 h 336550"/>
                    <a:gd name="connsiteX165" fmla="*/ 276490 w 325438"/>
                    <a:gd name="connsiteY165" fmla="*/ 14461 h 336550"/>
                    <a:gd name="connsiteX166" fmla="*/ 325438 w 325438"/>
                    <a:gd name="connsiteY166" fmla="*/ 61789 h 336550"/>
                    <a:gd name="connsiteX167" fmla="*/ 325438 w 325438"/>
                    <a:gd name="connsiteY167" fmla="*/ 289223 h 336550"/>
                    <a:gd name="connsiteX168" fmla="*/ 276490 w 325438"/>
                    <a:gd name="connsiteY168" fmla="*/ 336550 h 336550"/>
                    <a:gd name="connsiteX169" fmla="*/ 48948 w 325438"/>
                    <a:gd name="connsiteY169" fmla="*/ 336550 h 336550"/>
                    <a:gd name="connsiteX170" fmla="*/ 0 w 325438"/>
                    <a:gd name="connsiteY170" fmla="*/ 289223 h 336550"/>
                    <a:gd name="connsiteX171" fmla="*/ 0 w 325438"/>
                    <a:gd name="connsiteY171" fmla="*/ 61789 h 336550"/>
                    <a:gd name="connsiteX172" fmla="*/ 48948 w 325438"/>
                    <a:gd name="connsiteY172" fmla="*/ 14461 h 336550"/>
                    <a:gd name="connsiteX173" fmla="*/ 55563 w 325438"/>
                    <a:gd name="connsiteY173" fmla="*/ 14461 h 336550"/>
                    <a:gd name="connsiteX174" fmla="*/ 55563 w 325438"/>
                    <a:gd name="connsiteY174" fmla="*/ 10517 h 336550"/>
                    <a:gd name="connsiteX175" fmla="*/ 64823 w 325438"/>
                    <a:gd name="connsiteY175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325438" h="336550">
                      <a:moveTo>
                        <a:pt x="233363" y="249238"/>
                      </a:moveTo>
                      <a:lnTo>
                        <a:pt x="279401" y="249238"/>
                      </a:lnTo>
                      <a:lnTo>
                        <a:pt x="279401" y="290513"/>
                      </a:lnTo>
                      <a:lnTo>
                        <a:pt x="233363" y="290513"/>
                      </a:lnTo>
                      <a:close/>
                      <a:moveTo>
                        <a:pt x="171450" y="249238"/>
                      </a:moveTo>
                      <a:lnTo>
                        <a:pt x="217488" y="249238"/>
                      </a:lnTo>
                      <a:lnTo>
                        <a:pt x="217488" y="290513"/>
                      </a:lnTo>
                      <a:lnTo>
                        <a:pt x="171450" y="290513"/>
                      </a:lnTo>
                      <a:close/>
                      <a:moveTo>
                        <a:pt x="107950" y="249238"/>
                      </a:moveTo>
                      <a:lnTo>
                        <a:pt x="155575" y="249238"/>
                      </a:lnTo>
                      <a:lnTo>
                        <a:pt x="155575" y="290513"/>
                      </a:lnTo>
                      <a:lnTo>
                        <a:pt x="107950" y="290513"/>
                      </a:lnTo>
                      <a:close/>
                      <a:moveTo>
                        <a:pt x="46038" y="249238"/>
                      </a:moveTo>
                      <a:lnTo>
                        <a:pt x="93663" y="249238"/>
                      </a:lnTo>
                      <a:lnTo>
                        <a:pt x="93663" y="290513"/>
                      </a:lnTo>
                      <a:lnTo>
                        <a:pt x="46038" y="290513"/>
                      </a:lnTo>
                      <a:close/>
                      <a:moveTo>
                        <a:pt x="233363" y="195263"/>
                      </a:moveTo>
                      <a:lnTo>
                        <a:pt x="279401" y="195263"/>
                      </a:lnTo>
                      <a:lnTo>
                        <a:pt x="279401" y="234951"/>
                      </a:lnTo>
                      <a:lnTo>
                        <a:pt x="233363" y="234951"/>
                      </a:lnTo>
                      <a:close/>
                      <a:moveTo>
                        <a:pt x="171450" y="195263"/>
                      </a:moveTo>
                      <a:lnTo>
                        <a:pt x="217488" y="195263"/>
                      </a:lnTo>
                      <a:lnTo>
                        <a:pt x="217488" y="234951"/>
                      </a:lnTo>
                      <a:lnTo>
                        <a:pt x="171450" y="234951"/>
                      </a:lnTo>
                      <a:close/>
                      <a:moveTo>
                        <a:pt x="107950" y="195263"/>
                      </a:moveTo>
                      <a:lnTo>
                        <a:pt x="155575" y="195263"/>
                      </a:lnTo>
                      <a:lnTo>
                        <a:pt x="155575" y="234951"/>
                      </a:lnTo>
                      <a:lnTo>
                        <a:pt x="107950" y="234951"/>
                      </a:lnTo>
                      <a:close/>
                      <a:moveTo>
                        <a:pt x="46038" y="195263"/>
                      </a:moveTo>
                      <a:lnTo>
                        <a:pt x="93663" y="195263"/>
                      </a:lnTo>
                      <a:lnTo>
                        <a:pt x="93663" y="234951"/>
                      </a:lnTo>
                      <a:lnTo>
                        <a:pt x="46038" y="234951"/>
                      </a:lnTo>
                      <a:close/>
                      <a:moveTo>
                        <a:pt x="233363" y="139700"/>
                      </a:moveTo>
                      <a:lnTo>
                        <a:pt x="279401" y="139700"/>
                      </a:lnTo>
                      <a:lnTo>
                        <a:pt x="279401" y="180975"/>
                      </a:lnTo>
                      <a:lnTo>
                        <a:pt x="233363" y="180975"/>
                      </a:lnTo>
                      <a:close/>
                      <a:moveTo>
                        <a:pt x="171450" y="139700"/>
                      </a:moveTo>
                      <a:lnTo>
                        <a:pt x="217488" y="139700"/>
                      </a:lnTo>
                      <a:lnTo>
                        <a:pt x="217488" y="180975"/>
                      </a:lnTo>
                      <a:lnTo>
                        <a:pt x="171450" y="180975"/>
                      </a:lnTo>
                      <a:close/>
                      <a:moveTo>
                        <a:pt x="107950" y="139700"/>
                      </a:moveTo>
                      <a:lnTo>
                        <a:pt x="155575" y="139700"/>
                      </a:lnTo>
                      <a:lnTo>
                        <a:pt x="155575" y="180975"/>
                      </a:lnTo>
                      <a:lnTo>
                        <a:pt x="107950" y="180975"/>
                      </a:lnTo>
                      <a:close/>
                      <a:moveTo>
                        <a:pt x="49167" y="38100"/>
                      </a:moveTo>
                      <a:cubicBezTo>
                        <a:pt x="35963" y="38100"/>
                        <a:pt x="25400" y="48613"/>
                        <a:pt x="25400" y="61753"/>
                      </a:cubicBezTo>
                      <a:cubicBezTo>
                        <a:pt x="25400" y="61753"/>
                        <a:pt x="25400" y="61753"/>
                        <a:pt x="25400" y="289085"/>
                      </a:cubicBezTo>
                      <a:cubicBezTo>
                        <a:pt x="25400" y="302226"/>
                        <a:pt x="35963" y="312738"/>
                        <a:pt x="49167" y="312738"/>
                      </a:cubicBezTo>
                      <a:cubicBezTo>
                        <a:pt x="49167" y="312738"/>
                        <a:pt x="49167" y="312738"/>
                        <a:pt x="276271" y="312738"/>
                      </a:cubicBezTo>
                      <a:cubicBezTo>
                        <a:pt x="289475" y="312738"/>
                        <a:pt x="300038" y="302226"/>
                        <a:pt x="300038" y="289085"/>
                      </a:cubicBezTo>
                      <a:cubicBezTo>
                        <a:pt x="300038" y="289085"/>
                        <a:pt x="300038" y="289085"/>
                        <a:pt x="300038" y="61753"/>
                      </a:cubicBezTo>
                      <a:cubicBezTo>
                        <a:pt x="300038" y="48613"/>
                        <a:pt x="289475" y="38100"/>
                        <a:pt x="276271" y="38100"/>
                      </a:cubicBezTo>
                      <a:cubicBezTo>
                        <a:pt x="276271" y="38100"/>
                        <a:pt x="276271" y="38100"/>
                        <a:pt x="269669" y="38100"/>
                      </a:cubicBezTo>
                      <a:cubicBezTo>
                        <a:pt x="269669" y="38100"/>
                        <a:pt x="269669" y="38100"/>
                        <a:pt x="269669" y="63067"/>
                      </a:cubicBezTo>
                      <a:cubicBezTo>
                        <a:pt x="273631" y="65695"/>
                        <a:pt x="276271" y="70951"/>
                        <a:pt x="276271" y="74894"/>
                      </a:cubicBezTo>
                      <a:cubicBezTo>
                        <a:pt x="276271" y="84092"/>
                        <a:pt x="268349" y="90662"/>
                        <a:pt x="260427" y="90662"/>
                      </a:cubicBezTo>
                      <a:cubicBezTo>
                        <a:pt x="251184" y="90662"/>
                        <a:pt x="244582" y="84092"/>
                        <a:pt x="244582" y="74894"/>
                      </a:cubicBezTo>
                      <a:cubicBezTo>
                        <a:pt x="244582" y="70951"/>
                        <a:pt x="245903" y="65695"/>
                        <a:pt x="249864" y="63067"/>
                      </a:cubicBezTo>
                      <a:cubicBezTo>
                        <a:pt x="249864" y="63067"/>
                        <a:pt x="249864" y="63067"/>
                        <a:pt x="249864" y="38100"/>
                      </a:cubicBezTo>
                      <a:cubicBezTo>
                        <a:pt x="249864" y="38100"/>
                        <a:pt x="249864" y="38100"/>
                        <a:pt x="231379" y="38100"/>
                      </a:cubicBezTo>
                      <a:cubicBezTo>
                        <a:pt x="231379" y="38100"/>
                        <a:pt x="231379" y="38100"/>
                        <a:pt x="231379" y="63067"/>
                      </a:cubicBezTo>
                      <a:cubicBezTo>
                        <a:pt x="234019" y="65695"/>
                        <a:pt x="236660" y="70951"/>
                        <a:pt x="236660" y="74894"/>
                      </a:cubicBezTo>
                      <a:cubicBezTo>
                        <a:pt x="236660" y="84092"/>
                        <a:pt x="230058" y="90662"/>
                        <a:pt x="220816" y="90662"/>
                      </a:cubicBezTo>
                      <a:cubicBezTo>
                        <a:pt x="212893" y="90662"/>
                        <a:pt x="204971" y="84092"/>
                        <a:pt x="204971" y="74894"/>
                      </a:cubicBezTo>
                      <a:cubicBezTo>
                        <a:pt x="204971" y="70951"/>
                        <a:pt x="207612" y="65695"/>
                        <a:pt x="210253" y="63067"/>
                      </a:cubicBezTo>
                      <a:cubicBezTo>
                        <a:pt x="210253" y="63067"/>
                        <a:pt x="210253" y="63067"/>
                        <a:pt x="210253" y="38100"/>
                      </a:cubicBezTo>
                      <a:cubicBezTo>
                        <a:pt x="210253" y="38100"/>
                        <a:pt x="210253" y="38100"/>
                        <a:pt x="191767" y="38100"/>
                      </a:cubicBezTo>
                      <a:cubicBezTo>
                        <a:pt x="191767" y="38100"/>
                        <a:pt x="191767" y="38100"/>
                        <a:pt x="191767" y="63067"/>
                      </a:cubicBezTo>
                      <a:cubicBezTo>
                        <a:pt x="195728" y="65695"/>
                        <a:pt x="198369" y="70951"/>
                        <a:pt x="198369" y="74894"/>
                      </a:cubicBezTo>
                      <a:cubicBezTo>
                        <a:pt x="198369" y="84092"/>
                        <a:pt x="190447" y="90662"/>
                        <a:pt x="182525" y="90662"/>
                      </a:cubicBezTo>
                      <a:cubicBezTo>
                        <a:pt x="173282" y="90662"/>
                        <a:pt x="166680" y="84092"/>
                        <a:pt x="166680" y="74894"/>
                      </a:cubicBezTo>
                      <a:cubicBezTo>
                        <a:pt x="166680" y="70951"/>
                        <a:pt x="168001" y="65695"/>
                        <a:pt x="171962" y="63067"/>
                      </a:cubicBezTo>
                      <a:cubicBezTo>
                        <a:pt x="171962" y="63067"/>
                        <a:pt x="171962" y="63067"/>
                        <a:pt x="171962" y="38100"/>
                      </a:cubicBezTo>
                      <a:cubicBezTo>
                        <a:pt x="171962" y="38100"/>
                        <a:pt x="171962" y="38100"/>
                        <a:pt x="153476" y="38100"/>
                      </a:cubicBezTo>
                      <a:cubicBezTo>
                        <a:pt x="153476" y="38100"/>
                        <a:pt x="153476" y="38100"/>
                        <a:pt x="153476" y="63067"/>
                      </a:cubicBezTo>
                      <a:cubicBezTo>
                        <a:pt x="157438" y="65695"/>
                        <a:pt x="158758" y="70951"/>
                        <a:pt x="158758" y="74894"/>
                      </a:cubicBezTo>
                      <a:cubicBezTo>
                        <a:pt x="158758" y="84092"/>
                        <a:pt x="152156" y="90662"/>
                        <a:pt x="142913" y="90662"/>
                      </a:cubicBezTo>
                      <a:cubicBezTo>
                        <a:pt x="134991" y="90662"/>
                        <a:pt x="127069" y="84092"/>
                        <a:pt x="127069" y="74894"/>
                      </a:cubicBezTo>
                      <a:cubicBezTo>
                        <a:pt x="127069" y="70951"/>
                        <a:pt x="129710" y="65695"/>
                        <a:pt x="133671" y="63067"/>
                      </a:cubicBezTo>
                      <a:cubicBezTo>
                        <a:pt x="133671" y="63067"/>
                        <a:pt x="133671" y="63067"/>
                        <a:pt x="133671" y="38100"/>
                      </a:cubicBezTo>
                      <a:cubicBezTo>
                        <a:pt x="133671" y="38100"/>
                        <a:pt x="133671" y="38100"/>
                        <a:pt x="115186" y="38100"/>
                      </a:cubicBezTo>
                      <a:cubicBezTo>
                        <a:pt x="115186" y="38100"/>
                        <a:pt x="115186" y="38100"/>
                        <a:pt x="115186" y="63067"/>
                      </a:cubicBezTo>
                      <a:cubicBezTo>
                        <a:pt x="117826" y="65695"/>
                        <a:pt x="120467" y="70951"/>
                        <a:pt x="120467" y="74894"/>
                      </a:cubicBezTo>
                      <a:cubicBezTo>
                        <a:pt x="120467" y="84092"/>
                        <a:pt x="112545" y="90662"/>
                        <a:pt x="104623" y="90662"/>
                      </a:cubicBezTo>
                      <a:cubicBezTo>
                        <a:pt x="95380" y="90662"/>
                        <a:pt x="88778" y="84092"/>
                        <a:pt x="88778" y="74894"/>
                      </a:cubicBezTo>
                      <a:cubicBezTo>
                        <a:pt x="88778" y="70951"/>
                        <a:pt x="91419" y="65695"/>
                        <a:pt x="94060" y="63067"/>
                      </a:cubicBezTo>
                      <a:cubicBezTo>
                        <a:pt x="94060" y="63067"/>
                        <a:pt x="94060" y="63067"/>
                        <a:pt x="94060" y="38100"/>
                      </a:cubicBezTo>
                      <a:cubicBezTo>
                        <a:pt x="94060" y="38100"/>
                        <a:pt x="94060" y="38100"/>
                        <a:pt x="75574" y="38100"/>
                      </a:cubicBezTo>
                      <a:cubicBezTo>
                        <a:pt x="75574" y="38100"/>
                        <a:pt x="75574" y="38100"/>
                        <a:pt x="75574" y="63067"/>
                      </a:cubicBezTo>
                      <a:cubicBezTo>
                        <a:pt x="79535" y="65695"/>
                        <a:pt x="80856" y="70951"/>
                        <a:pt x="80856" y="74894"/>
                      </a:cubicBezTo>
                      <a:cubicBezTo>
                        <a:pt x="80856" y="84092"/>
                        <a:pt x="74254" y="90662"/>
                        <a:pt x="65011" y="90662"/>
                      </a:cubicBezTo>
                      <a:cubicBezTo>
                        <a:pt x="57089" y="90662"/>
                        <a:pt x="49167" y="84092"/>
                        <a:pt x="49167" y="74894"/>
                      </a:cubicBezTo>
                      <a:cubicBezTo>
                        <a:pt x="49167" y="70951"/>
                        <a:pt x="51808" y="65695"/>
                        <a:pt x="55769" y="63067"/>
                      </a:cubicBezTo>
                      <a:cubicBezTo>
                        <a:pt x="55769" y="63067"/>
                        <a:pt x="55769" y="63067"/>
                        <a:pt x="55769" y="38100"/>
                      </a:cubicBezTo>
                      <a:cubicBezTo>
                        <a:pt x="55769" y="38100"/>
                        <a:pt x="55769" y="38100"/>
                        <a:pt x="49167" y="38100"/>
                      </a:cubicBezTo>
                      <a:close/>
                      <a:moveTo>
                        <a:pt x="65315" y="4763"/>
                      </a:moveTo>
                      <a:cubicBezTo>
                        <a:pt x="63047" y="4763"/>
                        <a:pt x="61913" y="7437"/>
                        <a:pt x="61913" y="10110"/>
                      </a:cubicBezTo>
                      <a:lnTo>
                        <a:pt x="61913" y="75616"/>
                      </a:lnTo>
                      <a:cubicBezTo>
                        <a:pt x="61913" y="79626"/>
                        <a:pt x="63047" y="80963"/>
                        <a:pt x="65315" y="80963"/>
                      </a:cubicBezTo>
                      <a:cubicBezTo>
                        <a:pt x="68717" y="80963"/>
                        <a:pt x="69851" y="79626"/>
                        <a:pt x="69851" y="75616"/>
                      </a:cubicBezTo>
                      <a:cubicBezTo>
                        <a:pt x="69851" y="75616"/>
                        <a:pt x="69851" y="75616"/>
                        <a:pt x="69851" y="10110"/>
                      </a:cubicBezTo>
                      <a:cubicBezTo>
                        <a:pt x="69851" y="7437"/>
                        <a:pt x="68717" y="4763"/>
                        <a:pt x="65315" y="4763"/>
                      </a:cubicBezTo>
                      <a:close/>
                      <a:moveTo>
                        <a:pt x="104776" y="4763"/>
                      </a:moveTo>
                      <a:cubicBezTo>
                        <a:pt x="102394" y="4763"/>
                        <a:pt x="100013" y="7437"/>
                        <a:pt x="100013" y="10110"/>
                      </a:cubicBezTo>
                      <a:lnTo>
                        <a:pt x="100013" y="75616"/>
                      </a:lnTo>
                      <a:cubicBezTo>
                        <a:pt x="100013" y="79626"/>
                        <a:pt x="102394" y="80963"/>
                        <a:pt x="104776" y="80963"/>
                      </a:cubicBezTo>
                      <a:cubicBezTo>
                        <a:pt x="107157" y="80963"/>
                        <a:pt x="109538" y="79626"/>
                        <a:pt x="109538" y="75616"/>
                      </a:cubicBezTo>
                      <a:cubicBezTo>
                        <a:pt x="109538" y="75616"/>
                        <a:pt x="109538" y="75616"/>
                        <a:pt x="109538" y="10110"/>
                      </a:cubicBezTo>
                      <a:cubicBezTo>
                        <a:pt x="109538" y="7437"/>
                        <a:pt x="107157" y="4763"/>
                        <a:pt x="104776" y="4763"/>
                      </a:cubicBezTo>
                      <a:close/>
                      <a:moveTo>
                        <a:pt x="142876" y="4763"/>
                      </a:moveTo>
                      <a:cubicBezTo>
                        <a:pt x="140494" y="4763"/>
                        <a:pt x="138113" y="7437"/>
                        <a:pt x="138113" y="10110"/>
                      </a:cubicBezTo>
                      <a:lnTo>
                        <a:pt x="138113" y="75616"/>
                      </a:lnTo>
                      <a:cubicBezTo>
                        <a:pt x="138113" y="79626"/>
                        <a:pt x="140494" y="80963"/>
                        <a:pt x="142876" y="80963"/>
                      </a:cubicBezTo>
                      <a:cubicBezTo>
                        <a:pt x="145257" y="80963"/>
                        <a:pt x="147638" y="79626"/>
                        <a:pt x="147638" y="75616"/>
                      </a:cubicBezTo>
                      <a:cubicBezTo>
                        <a:pt x="147638" y="75616"/>
                        <a:pt x="147638" y="75616"/>
                        <a:pt x="147638" y="10110"/>
                      </a:cubicBezTo>
                      <a:cubicBezTo>
                        <a:pt x="147638" y="7437"/>
                        <a:pt x="145257" y="4763"/>
                        <a:pt x="142876" y="4763"/>
                      </a:cubicBezTo>
                      <a:close/>
                      <a:moveTo>
                        <a:pt x="182563" y="4763"/>
                      </a:moveTo>
                      <a:cubicBezTo>
                        <a:pt x="180181" y="4763"/>
                        <a:pt x="177800" y="7437"/>
                        <a:pt x="177800" y="10110"/>
                      </a:cubicBezTo>
                      <a:lnTo>
                        <a:pt x="177800" y="75616"/>
                      </a:lnTo>
                      <a:cubicBezTo>
                        <a:pt x="177800" y="79626"/>
                        <a:pt x="180181" y="80963"/>
                        <a:pt x="182563" y="80963"/>
                      </a:cubicBezTo>
                      <a:cubicBezTo>
                        <a:pt x="184944" y="80963"/>
                        <a:pt x="187325" y="79626"/>
                        <a:pt x="187325" y="75616"/>
                      </a:cubicBezTo>
                      <a:cubicBezTo>
                        <a:pt x="187325" y="75616"/>
                        <a:pt x="187325" y="75616"/>
                        <a:pt x="187325" y="10110"/>
                      </a:cubicBezTo>
                      <a:cubicBezTo>
                        <a:pt x="187325" y="7437"/>
                        <a:pt x="184944" y="4763"/>
                        <a:pt x="182563" y="4763"/>
                      </a:cubicBezTo>
                      <a:close/>
                      <a:moveTo>
                        <a:pt x="220663" y="4763"/>
                      </a:moveTo>
                      <a:cubicBezTo>
                        <a:pt x="218281" y="4763"/>
                        <a:pt x="215900" y="7437"/>
                        <a:pt x="215900" y="10110"/>
                      </a:cubicBezTo>
                      <a:lnTo>
                        <a:pt x="215900" y="75616"/>
                      </a:lnTo>
                      <a:cubicBezTo>
                        <a:pt x="215900" y="79626"/>
                        <a:pt x="218281" y="80963"/>
                        <a:pt x="220663" y="80963"/>
                      </a:cubicBezTo>
                      <a:cubicBezTo>
                        <a:pt x="223044" y="80963"/>
                        <a:pt x="225425" y="79626"/>
                        <a:pt x="225425" y="75616"/>
                      </a:cubicBezTo>
                      <a:cubicBezTo>
                        <a:pt x="225425" y="75616"/>
                        <a:pt x="225425" y="75616"/>
                        <a:pt x="225425" y="10110"/>
                      </a:cubicBezTo>
                      <a:cubicBezTo>
                        <a:pt x="225425" y="7437"/>
                        <a:pt x="223044" y="4763"/>
                        <a:pt x="220663" y="4763"/>
                      </a:cubicBezTo>
                      <a:close/>
                      <a:moveTo>
                        <a:pt x="260124" y="4763"/>
                      </a:moveTo>
                      <a:cubicBezTo>
                        <a:pt x="256722" y="4763"/>
                        <a:pt x="255588" y="7437"/>
                        <a:pt x="255588" y="10110"/>
                      </a:cubicBezTo>
                      <a:lnTo>
                        <a:pt x="255588" y="75616"/>
                      </a:lnTo>
                      <a:cubicBezTo>
                        <a:pt x="255588" y="79626"/>
                        <a:pt x="256722" y="80963"/>
                        <a:pt x="260124" y="80963"/>
                      </a:cubicBezTo>
                      <a:cubicBezTo>
                        <a:pt x="262392" y="80963"/>
                        <a:pt x="263526" y="79626"/>
                        <a:pt x="263526" y="75616"/>
                      </a:cubicBezTo>
                      <a:cubicBezTo>
                        <a:pt x="263526" y="75616"/>
                        <a:pt x="263526" y="75616"/>
                        <a:pt x="263526" y="10110"/>
                      </a:cubicBezTo>
                      <a:cubicBezTo>
                        <a:pt x="263526" y="7437"/>
                        <a:pt x="262392" y="4763"/>
                        <a:pt x="260124" y="4763"/>
                      </a:cubicBezTo>
                      <a:close/>
                      <a:moveTo>
                        <a:pt x="64823" y="0"/>
                      </a:moveTo>
                      <a:cubicBezTo>
                        <a:pt x="71438" y="0"/>
                        <a:pt x="75406" y="3944"/>
                        <a:pt x="75406" y="10517"/>
                      </a:cubicBezTo>
                      <a:cubicBezTo>
                        <a:pt x="75406" y="10517"/>
                        <a:pt x="75406" y="10517"/>
                        <a:pt x="75406" y="14461"/>
                      </a:cubicBezTo>
                      <a:cubicBezTo>
                        <a:pt x="75406" y="14461"/>
                        <a:pt x="75406" y="14461"/>
                        <a:pt x="93927" y="14461"/>
                      </a:cubicBezTo>
                      <a:cubicBezTo>
                        <a:pt x="93927" y="14461"/>
                        <a:pt x="93927" y="14461"/>
                        <a:pt x="93927" y="10517"/>
                      </a:cubicBezTo>
                      <a:cubicBezTo>
                        <a:pt x="93927" y="3944"/>
                        <a:pt x="99219" y="0"/>
                        <a:pt x="104511" y="0"/>
                      </a:cubicBezTo>
                      <a:cubicBezTo>
                        <a:pt x="109802" y="0"/>
                        <a:pt x="115094" y="3944"/>
                        <a:pt x="115094" y="10517"/>
                      </a:cubicBezTo>
                      <a:cubicBezTo>
                        <a:pt x="115094" y="10517"/>
                        <a:pt x="115094" y="10517"/>
                        <a:pt x="115094" y="14461"/>
                      </a:cubicBezTo>
                      <a:cubicBezTo>
                        <a:pt x="115094" y="14461"/>
                        <a:pt x="115094" y="14461"/>
                        <a:pt x="133615" y="14461"/>
                      </a:cubicBezTo>
                      <a:cubicBezTo>
                        <a:pt x="133615" y="14461"/>
                        <a:pt x="133615" y="14461"/>
                        <a:pt x="133615" y="10517"/>
                      </a:cubicBezTo>
                      <a:cubicBezTo>
                        <a:pt x="133615" y="3944"/>
                        <a:pt x="137584" y="0"/>
                        <a:pt x="142875" y="0"/>
                      </a:cubicBezTo>
                      <a:cubicBezTo>
                        <a:pt x="149490" y="0"/>
                        <a:pt x="153459" y="3944"/>
                        <a:pt x="153459" y="10517"/>
                      </a:cubicBezTo>
                      <a:cubicBezTo>
                        <a:pt x="153459" y="10517"/>
                        <a:pt x="153459" y="10517"/>
                        <a:pt x="153459" y="14461"/>
                      </a:cubicBezTo>
                      <a:cubicBezTo>
                        <a:pt x="153459" y="14461"/>
                        <a:pt x="153459" y="14461"/>
                        <a:pt x="171980" y="14461"/>
                      </a:cubicBezTo>
                      <a:cubicBezTo>
                        <a:pt x="171980" y="14461"/>
                        <a:pt x="171980" y="14461"/>
                        <a:pt x="171980" y="10517"/>
                      </a:cubicBezTo>
                      <a:cubicBezTo>
                        <a:pt x="171980" y="3944"/>
                        <a:pt x="175948" y="0"/>
                        <a:pt x="182563" y="0"/>
                      </a:cubicBezTo>
                      <a:cubicBezTo>
                        <a:pt x="187855" y="0"/>
                        <a:pt x="191823" y="3944"/>
                        <a:pt x="191823" y="10517"/>
                      </a:cubicBezTo>
                      <a:cubicBezTo>
                        <a:pt x="191823" y="10517"/>
                        <a:pt x="191823" y="10517"/>
                        <a:pt x="191823" y="14461"/>
                      </a:cubicBezTo>
                      <a:cubicBezTo>
                        <a:pt x="191823" y="14461"/>
                        <a:pt x="191823" y="14461"/>
                        <a:pt x="210344" y="14461"/>
                      </a:cubicBezTo>
                      <a:cubicBezTo>
                        <a:pt x="210344" y="14461"/>
                        <a:pt x="210344" y="14461"/>
                        <a:pt x="210344" y="10517"/>
                      </a:cubicBezTo>
                      <a:cubicBezTo>
                        <a:pt x="210344" y="3944"/>
                        <a:pt x="215636" y="0"/>
                        <a:pt x="220927" y="0"/>
                      </a:cubicBezTo>
                      <a:cubicBezTo>
                        <a:pt x="226219" y="0"/>
                        <a:pt x="231511" y="3944"/>
                        <a:pt x="231511" y="10517"/>
                      </a:cubicBezTo>
                      <a:cubicBezTo>
                        <a:pt x="231511" y="10517"/>
                        <a:pt x="231511" y="10517"/>
                        <a:pt x="231511" y="14461"/>
                      </a:cubicBezTo>
                      <a:cubicBezTo>
                        <a:pt x="231511" y="14461"/>
                        <a:pt x="231511" y="14461"/>
                        <a:pt x="250032" y="14461"/>
                      </a:cubicBezTo>
                      <a:cubicBezTo>
                        <a:pt x="250032" y="14461"/>
                        <a:pt x="250032" y="14461"/>
                        <a:pt x="250032" y="10517"/>
                      </a:cubicBezTo>
                      <a:cubicBezTo>
                        <a:pt x="250032" y="3944"/>
                        <a:pt x="254000" y="0"/>
                        <a:pt x="260615" y="0"/>
                      </a:cubicBezTo>
                      <a:cubicBezTo>
                        <a:pt x="265907" y="0"/>
                        <a:pt x="269875" y="3944"/>
                        <a:pt x="269875" y="10517"/>
                      </a:cubicBezTo>
                      <a:cubicBezTo>
                        <a:pt x="269875" y="10517"/>
                        <a:pt x="269875" y="10517"/>
                        <a:pt x="269875" y="14461"/>
                      </a:cubicBezTo>
                      <a:cubicBezTo>
                        <a:pt x="269875" y="14461"/>
                        <a:pt x="269875" y="14461"/>
                        <a:pt x="276490" y="14461"/>
                      </a:cubicBezTo>
                      <a:cubicBezTo>
                        <a:pt x="302948" y="14461"/>
                        <a:pt x="325438" y="35496"/>
                        <a:pt x="325438" y="61789"/>
                      </a:cubicBezTo>
                      <a:cubicBezTo>
                        <a:pt x="325438" y="61789"/>
                        <a:pt x="325438" y="61789"/>
                        <a:pt x="325438" y="289223"/>
                      </a:cubicBezTo>
                      <a:cubicBezTo>
                        <a:pt x="325438" y="315516"/>
                        <a:pt x="302948" y="336550"/>
                        <a:pt x="276490" y="336550"/>
                      </a:cubicBezTo>
                      <a:cubicBezTo>
                        <a:pt x="276490" y="336550"/>
                        <a:pt x="276490" y="336550"/>
                        <a:pt x="48948" y="336550"/>
                      </a:cubicBezTo>
                      <a:cubicBezTo>
                        <a:pt x="22490" y="336550"/>
                        <a:pt x="0" y="315516"/>
                        <a:pt x="0" y="289223"/>
                      </a:cubicBezTo>
                      <a:cubicBezTo>
                        <a:pt x="0" y="289223"/>
                        <a:pt x="0" y="289223"/>
                        <a:pt x="0" y="61789"/>
                      </a:cubicBezTo>
                      <a:cubicBezTo>
                        <a:pt x="0" y="35496"/>
                        <a:pt x="22490" y="14461"/>
                        <a:pt x="48948" y="14461"/>
                      </a:cubicBezTo>
                      <a:cubicBezTo>
                        <a:pt x="48948" y="14461"/>
                        <a:pt x="48948" y="14461"/>
                        <a:pt x="55563" y="14461"/>
                      </a:cubicBezTo>
                      <a:cubicBezTo>
                        <a:pt x="55563" y="14461"/>
                        <a:pt x="55563" y="14461"/>
                        <a:pt x="55563" y="10517"/>
                      </a:cubicBezTo>
                      <a:cubicBezTo>
                        <a:pt x="55563" y="3944"/>
                        <a:pt x="59531" y="0"/>
                        <a:pt x="6482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方正尚酷简体" panose="02000000000000000000" charset="-122"/>
                    <a:ea typeface="方正尚酷简体" panose="02000000000000000000" charset="-122"/>
                  </a:endParaRPr>
                </a:p>
              </p:txBody>
            </p:sp>
          </p:grpSp>
          <p:sp>
            <p:nvSpPr>
              <p:cNvPr id="42" name="文本框 41"/>
              <p:cNvSpPr txBox="1"/>
              <p:nvPr/>
            </p:nvSpPr>
            <p:spPr>
              <a:xfrm>
                <a:off x="3788132" y="5943264"/>
                <a:ext cx="1732370" cy="33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200" dirty="0">
                    <a:latin typeface="方正尚酷简体" panose="02000000000000000000" charset="-122"/>
                    <a:ea typeface="方正尚酷简体" panose="02000000000000000000" charset="-122"/>
                  </a:rPr>
                  <a:t>汇报人：杨多元</a:t>
                </a:r>
                <a:endParaRPr kumimoji="0" lang="zh-CN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9882770" y="4036763"/>
              <a:ext cx="2286567" cy="276999"/>
              <a:chOff x="6290819" y="5943264"/>
              <a:chExt cx="2800030" cy="33920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6642754" y="5943264"/>
                <a:ext cx="2448095" cy="33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200" dirty="0">
                    <a:latin typeface="方正尚酷简体" panose="02000000000000000000" charset="-122"/>
                    <a:ea typeface="方正尚酷简体" panose="02000000000000000000" charset="-122"/>
                  </a:rPr>
                  <a:t>汇报时间：</a:t>
                </a:r>
                <a:r>
                  <a:rPr lang="en-US" altLang="zh-CN" sz="1200" dirty="0">
                    <a:latin typeface="方正尚酷简体" panose="02000000000000000000" charset="-122"/>
                    <a:ea typeface="方正尚酷简体" panose="02000000000000000000" charset="-122"/>
                  </a:rPr>
                  <a:t>2025.03</a:t>
                </a:r>
                <a:endParaRPr kumimoji="0" lang="zh-CN" altLang="en-US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6290819" y="5969714"/>
                <a:ext cx="290422" cy="290422"/>
                <a:chOff x="6112795" y="5959066"/>
                <a:chExt cx="290422" cy="290422"/>
              </a:xfrm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6112795" y="5959066"/>
                  <a:ext cx="290422" cy="290422"/>
                </a:xfrm>
                <a:prstGeom prst="ellipse">
                  <a:avLst/>
                </a:prstGeom>
                <a:gradFill>
                  <a:gsLst>
                    <a:gs pos="0">
                      <a:srgbClr val="62ABF8"/>
                    </a:gs>
                    <a:gs pos="100000">
                      <a:srgbClr val="1F71E7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方正尚酷简体" panose="02000000000000000000" charset="-122"/>
                    <a:ea typeface="方正尚酷简体" panose="02000000000000000000" charset="-122"/>
                  </a:endParaRPr>
                </a:p>
              </p:txBody>
            </p:sp>
            <p:sp>
              <p:nvSpPr>
                <p:cNvPr id="49" name="student-graduation-cap-shape_52041"/>
                <p:cNvSpPr>
                  <a:spLocks noChangeAspect="1"/>
                </p:cNvSpPr>
                <p:nvPr/>
              </p:nvSpPr>
              <p:spPr bwMode="auto">
                <a:xfrm>
                  <a:off x="6195064" y="6028461"/>
                  <a:ext cx="125885" cy="151633"/>
                </a:xfrm>
                <a:custGeom>
                  <a:avLst/>
                  <a:gdLst>
                    <a:gd name="connsiteX0" fmla="*/ 56671 w 279400"/>
                    <a:gd name="connsiteY0" fmla="*/ 192087 h 336550"/>
                    <a:gd name="connsiteX1" fmla="*/ 224047 w 279400"/>
                    <a:gd name="connsiteY1" fmla="*/ 192087 h 336550"/>
                    <a:gd name="connsiteX2" fmla="*/ 279400 w 279400"/>
                    <a:gd name="connsiteY2" fmla="*/ 247752 h 336550"/>
                    <a:gd name="connsiteX3" fmla="*/ 279400 w 279400"/>
                    <a:gd name="connsiteY3" fmla="*/ 336550 h 336550"/>
                    <a:gd name="connsiteX4" fmla="*/ 176602 w 279400"/>
                    <a:gd name="connsiteY4" fmla="*/ 336550 h 336550"/>
                    <a:gd name="connsiteX5" fmla="*/ 158151 w 279400"/>
                    <a:gd name="connsiteY5" fmla="*/ 245101 h 336550"/>
                    <a:gd name="connsiteX6" fmla="*/ 151562 w 279400"/>
                    <a:gd name="connsiteY6" fmla="*/ 239800 h 336550"/>
                    <a:gd name="connsiteX7" fmla="*/ 167377 w 279400"/>
                    <a:gd name="connsiteY7" fmla="*/ 213293 h 336550"/>
                    <a:gd name="connsiteX8" fmla="*/ 167377 w 279400"/>
                    <a:gd name="connsiteY8" fmla="*/ 209317 h 336550"/>
                    <a:gd name="connsiteX9" fmla="*/ 163423 w 279400"/>
                    <a:gd name="connsiteY9" fmla="*/ 207991 h 336550"/>
                    <a:gd name="connsiteX10" fmla="*/ 121249 w 279400"/>
                    <a:gd name="connsiteY10" fmla="*/ 207991 h 336550"/>
                    <a:gd name="connsiteX11" fmla="*/ 118613 w 279400"/>
                    <a:gd name="connsiteY11" fmla="*/ 209317 h 336550"/>
                    <a:gd name="connsiteX12" fmla="*/ 118613 w 279400"/>
                    <a:gd name="connsiteY12" fmla="*/ 213293 h 336550"/>
                    <a:gd name="connsiteX13" fmla="*/ 134429 w 279400"/>
                    <a:gd name="connsiteY13" fmla="*/ 239800 h 336550"/>
                    <a:gd name="connsiteX14" fmla="*/ 126521 w 279400"/>
                    <a:gd name="connsiteY14" fmla="*/ 245101 h 336550"/>
                    <a:gd name="connsiteX15" fmla="*/ 110706 w 279400"/>
                    <a:gd name="connsiteY15" fmla="*/ 336550 h 336550"/>
                    <a:gd name="connsiteX16" fmla="*/ 0 w 279400"/>
                    <a:gd name="connsiteY16" fmla="*/ 336550 h 336550"/>
                    <a:gd name="connsiteX17" fmla="*/ 0 w 279400"/>
                    <a:gd name="connsiteY17" fmla="*/ 247752 h 336550"/>
                    <a:gd name="connsiteX18" fmla="*/ 56671 w 279400"/>
                    <a:gd name="connsiteY18" fmla="*/ 192087 h 336550"/>
                    <a:gd name="connsiteX19" fmla="*/ 138907 w 279400"/>
                    <a:gd name="connsiteY19" fmla="*/ 0 h 336550"/>
                    <a:gd name="connsiteX20" fmla="*/ 219076 w 279400"/>
                    <a:gd name="connsiteY20" fmla="*/ 80169 h 336550"/>
                    <a:gd name="connsiteX21" fmla="*/ 138907 w 279400"/>
                    <a:gd name="connsiteY21" fmla="*/ 160338 h 336550"/>
                    <a:gd name="connsiteX22" fmla="*/ 58738 w 279400"/>
                    <a:gd name="connsiteY22" fmla="*/ 80169 h 336550"/>
                    <a:gd name="connsiteX23" fmla="*/ 138907 w 279400"/>
                    <a:gd name="connsiteY23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79400" h="336550">
                      <a:moveTo>
                        <a:pt x="56671" y="192087"/>
                      </a:moveTo>
                      <a:cubicBezTo>
                        <a:pt x="56671" y="192087"/>
                        <a:pt x="56671" y="192087"/>
                        <a:pt x="224047" y="192087"/>
                      </a:cubicBezTo>
                      <a:cubicBezTo>
                        <a:pt x="254360" y="192087"/>
                        <a:pt x="279400" y="217269"/>
                        <a:pt x="279400" y="247752"/>
                      </a:cubicBezTo>
                      <a:cubicBezTo>
                        <a:pt x="279400" y="247752"/>
                        <a:pt x="279400" y="247752"/>
                        <a:pt x="279400" y="336550"/>
                      </a:cubicBezTo>
                      <a:cubicBezTo>
                        <a:pt x="279400" y="336550"/>
                        <a:pt x="279400" y="336550"/>
                        <a:pt x="176602" y="336550"/>
                      </a:cubicBezTo>
                      <a:cubicBezTo>
                        <a:pt x="176602" y="336550"/>
                        <a:pt x="176602" y="336550"/>
                        <a:pt x="158151" y="245101"/>
                      </a:cubicBezTo>
                      <a:cubicBezTo>
                        <a:pt x="158151" y="242450"/>
                        <a:pt x="154197" y="239800"/>
                        <a:pt x="151562" y="239800"/>
                      </a:cubicBezTo>
                      <a:cubicBezTo>
                        <a:pt x="151562" y="239800"/>
                        <a:pt x="151562" y="239800"/>
                        <a:pt x="167377" y="213293"/>
                      </a:cubicBezTo>
                      <a:cubicBezTo>
                        <a:pt x="167377" y="211967"/>
                        <a:pt x="167377" y="210642"/>
                        <a:pt x="167377" y="209317"/>
                      </a:cubicBezTo>
                      <a:cubicBezTo>
                        <a:pt x="166059" y="207991"/>
                        <a:pt x="164741" y="207991"/>
                        <a:pt x="163423" y="207991"/>
                      </a:cubicBezTo>
                      <a:cubicBezTo>
                        <a:pt x="163423" y="207991"/>
                        <a:pt x="163423" y="207991"/>
                        <a:pt x="121249" y="207991"/>
                      </a:cubicBezTo>
                      <a:cubicBezTo>
                        <a:pt x="119931" y="207991"/>
                        <a:pt x="118613" y="207991"/>
                        <a:pt x="118613" y="209317"/>
                      </a:cubicBezTo>
                      <a:cubicBezTo>
                        <a:pt x="117296" y="210642"/>
                        <a:pt x="117296" y="211967"/>
                        <a:pt x="118613" y="213293"/>
                      </a:cubicBezTo>
                      <a:cubicBezTo>
                        <a:pt x="118613" y="213293"/>
                        <a:pt x="118613" y="213293"/>
                        <a:pt x="134429" y="239800"/>
                      </a:cubicBezTo>
                      <a:cubicBezTo>
                        <a:pt x="130475" y="239800"/>
                        <a:pt x="127839" y="242450"/>
                        <a:pt x="126521" y="245101"/>
                      </a:cubicBezTo>
                      <a:cubicBezTo>
                        <a:pt x="126521" y="245101"/>
                        <a:pt x="126521" y="245101"/>
                        <a:pt x="110706" y="336550"/>
                      </a:cubicBezTo>
                      <a:cubicBezTo>
                        <a:pt x="110706" y="336550"/>
                        <a:pt x="110706" y="336550"/>
                        <a:pt x="0" y="336550"/>
                      </a:cubicBezTo>
                      <a:cubicBezTo>
                        <a:pt x="0" y="336550"/>
                        <a:pt x="0" y="336550"/>
                        <a:pt x="0" y="247752"/>
                      </a:cubicBezTo>
                      <a:cubicBezTo>
                        <a:pt x="0" y="217269"/>
                        <a:pt x="25040" y="192087"/>
                        <a:pt x="56671" y="192087"/>
                      </a:cubicBezTo>
                      <a:close/>
                      <a:moveTo>
                        <a:pt x="138907" y="0"/>
                      </a:moveTo>
                      <a:cubicBezTo>
                        <a:pt x="183183" y="0"/>
                        <a:pt x="219076" y="35893"/>
                        <a:pt x="219076" y="80169"/>
                      </a:cubicBezTo>
                      <a:cubicBezTo>
                        <a:pt x="219076" y="124445"/>
                        <a:pt x="183183" y="160338"/>
                        <a:pt x="138907" y="160338"/>
                      </a:cubicBezTo>
                      <a:cubicBezTo>
                        <a:pt x="94631" y="160338"/>
                        <a:pt x="58738" y="124445"/>
                        <a:pt x="58738" y="80169"/>
                      </a:cubicBezTo>
                      <a:cubicBezTo>
                        <a:pt x="58738" y="35893"/>
                        <a:pt x="94631" y="0"/>
                        <a:pt x="13890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方正尚酷简体" panose="02000000000000000000" charset="-122"/>
                    <a:ea typeface="方正尚酷简体" panose="02000000000000000000" charset="-122"/>
                  </a:endParaRPr>
                </a:p>
              </p:txBody>
            </p:sp>
          </p:grpSp>
        </p:grpSp>
      </p:grpSp>
      <p:sp>
        <p:nvSpPr>
          <p:cNvPr id="52" name="椭圆 51"/>
          <p:cNvSpPr/>
          <p:nvPr/>
        </p:nvSpPr>
        <p:spPr>
          <a:xfrm>
            <a:off x="1446954" y="999197"/>
            <a:ext cx="360733" cy="3607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8772773" y="5002725"/>
            <a:ext cx="292801" cy="29280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671266" y="-69685"/>
            <a:ext cx="203015" cy="2030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2" grpId="0" animBg="1"/>
      <p:bldP spid="5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00" y="7874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kern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</a:rPr>
              <a:t>系统需求与设计目标</a:t>
            </a:r>
            <a:endParaRPr lang="en-US" altLang="zh-CN" sz="2400" kern="0" noProof="0" dirty="0">
              <a:ln>
                <a:noFill/>
              </a:ln>
              <a:solidFill>
                <a:srgbClr val="62ABF8"/>
              </a:solidFill>
              <a:effectLst/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645" y="1038225"/>
            <a:ext cx="1112012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需求分析: </a:t>
            </a:r>
            <a:endParaRPr lang="zh-CN" altLang="en-US"/>
          </a:p>
          <a:p>
            <a:pPr marL="457200" lvl="1" indent="457200"/>
            <a:r>
              <a:rPr lang="zh-CN" altLang="en-US"/>
              <a:t>明确系统功能，特别是文件存取的需求。 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数据结构定义: </a:t>
            </a:r>
            <a:endParaRPr lang="zh-CN" altLang="en-US"/>
          </a:p>
          <a:p>
            <a:pPr marL="457200" lvl="1" indent="457200"/>
            <a:r>
              <a:rPr lang="zh-CN" altLang="en-US"/>
              <a:t>在 student.h 中定义 Student 和 Node 结构体。 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底层函数实现:</a:t>
            </a:r>
            <a:endParaRPr lang="zh-CN" altLang="en-US"/>
          </a:p>
          <a:p>
            <a:pPr marL="457200" lvl="1" indent="457200"/>
            <a:r>
              <a:rPr lang="zh-CN" altLang="en-US"/>
              <a:t> 在 student.c 中实现链表的基本操作（增、删、遍历等）。 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文件操作实现（新增重点）: </a:t>
            </a:r>
            <a:endParaRPr lang="zh-CN" altLang="en-US"/>
          </a:p>
          <a:p>
            <a:pPr marL="457200" lvl="1" indent="457200"/>
            <a:r>
              <a:rPr lang="zh-CN" altLang="en-US"/>
              <a:t>实现 saveToFile 函数：使用 fopen 以写入模式("w")打开文件，遍历链表，使用 fprintf 将每个节点的数据格式化地写入文件。 </a:t>
            </a:r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实现 loadFromFile 函数：</a:t>
            </a:r>
            <a:endParaRPr lang="zh-CN" altLang="en-US"/>
          </a:p>
          <a:p>
            <a:pPr marL="457200" lvl="1" indent="457200"/>
            <a:r>
              <a:rPr lang="zh-CN" altLang="en-US"/>
              <a:t>使用 fopen 以读取模式("r")打开文件，循环使用 fscanf 逐条读取记录，malloc 新节点并插入到链表尾部。需要处理文件不存在的初始情况。 </a:t>
            </a:r>
            <a:endParaRPr lang="zh-CN" altLang="en-US"/>
          </a:p>
          <a:p>
            <a:r>
              <a:rPr lang="en-US" altLang="zh-CN"/>
              <a:t>6.</a:t>
            </a:r>
            <a:r>
              <a:rPr lang="zh-CN" altLang="en-US"/>
              <a:t>上层功能模块开发:</a:t>
            </a:r>
            <a:endParaRPr lang="zh-CN" altLang="en-US"/>
          </a:p>
          <a:p>
            <a:pPr marL="457200" lvl="1" indent="457200"/>
            <a:r>
              <a:rPr lang="zh-CN" altLang="en-US"/>
              <a:t> 基于链表基本操作，构建输入、查询、更新、统计等功能。 </a:t>
            </a:r>
            <a:endParaRPr lang="zh-CN" altLang="en-US"/>
          </a:p>
          <a:p>
            <a:r>
              <a:rPr lang="en-US" altLang="zh-CN"/>
              <a:t>7.</a:t>
            </a:r>
            <a:r>
              <a:rPr lang="zh-CN" altLang="en-US"/>
              <a:t>主函数与菜单集成: </a:t>
            </a:r>
            <a:endParaRPr lang="zh-CN" altLang="en-US"/>
          </a:p>
          <a:p>
            <a:pPr marL="457200" lvl="1" indent="457200"/>
            <a:r>
              <a:rPr lang="zh-CN" altLang="en-US"/>
              <a:t>在 main.c 中，程序开始时调用 loadFromFile 函数。在主菜单中添加“保存信息到文件”选项，并链接到 saveToFile 函数。 </a:t>
            </a:r>
            <a:endParaRPr lang="zh-CN" altLang="en-US"/>
          </a:p>
          <a:p>
            <a:r>
              <a:rPr lang="en-US" altLang="zh-CN"/>
              <a:t>8.</a:t>
            </a:r>
            <a:r>
              <a:rPr lang="zh-CN" altLang="en-US"/>
              <a:t>整合与调试: </a:t>
            </a:r>
            <a:endParaRPr lang="zh-CN" altLang="en-US"/>
          </a:p>
          <a:p>
            <a:pPr marL="457200" lvl="1" indent="457200"/>
            <a:r>
              <a:rPr lang="zh-CN" altLang="en-US"/>
              <a:t>进行全面测试，包括程序首次运行（无 student.txt 文件）、数据保存、数据加载以及修改或删除数据后文件内容的正确覆盖。 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30927" y="-1136073"/>
            <a:ext cx="9130146" cy="9130146"/>
          </a:xfrm>
          <a:prstGeom prst="ellipse">
            <a:avLst/>
          </a:prstGeom>
          <a:gradFill flip="none" rotWithShape="1">
            <a:gsLst>
              <a:gs pos="0">
                <a:srgbClr val="62ABF8">
                  <a:alpha val="30000"/>
                </a:srgbClr>
              </a:gs>
              <a:gs pos="100000">
                <a:srgbClr val="1F71E7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46954" y="999197"/>
            <a:ext cx="360733" cy="3607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772773" y="5002725"/>
            <a:ext cx="292801" cy="29280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671266" y="-69685"/>
            <a:ext cx="203015" cy="2030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图形"/>
          <p:cNvSpPr txBox="1"/>
          <p:nvPr/>
        </p:nvSpPr>
        <p:spPr>
          <a:xfrm>
            <a:off x="2070161" y="2588397"/>
            <a:ext cx="8051678" cy="12782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8800" dirty="0">
                <a:gradFill flip="none" rotWithShape="1">
                  <a:gsLst>
                    <a:gs pos="0">
                      <a:srgbClr val="62ABF8"/>
                    </a:gs>
                    <a:gs pos="99000">
                      <a:srgbClr val="1F71E7"/>
                    </a:gs>
                  </a:gsLst>
                  <a:lin ang="5400000" scaled="1"/>
                </a:gradFill>
                <a:effectLst>
                  <a:outerShdw blurRad="127000" sx="102000" sy="102000" algn="ctr" rotWithShape="0">
                    <a:schemeClr val="tx1">
                      <a:lumMod val="75000"/>
                      <a:lumOff val="25000"/>
                      <a:alpha val="10000"/>
                    </a:scheme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算法设计与实现</a:t>
            </a:r>
            <a:endParaRPr lang="zh-CN" altLang="en-US" sz="8800" dirty="0">
              <a:gradFill flip="none" rotWithShape="1">
                <a:gsLst>
                  <a:gs pos="0">
                    <a:srgbClr val="62ABF8"/>
                  </a:gs>
                  <a:gs pos="99000">
                    <a:srgbClr val="1F71E7"/>
                  </a:gs>
                </a:gsLst>
                <a:lin ang="5400000" scaled="1"/>
              </a:gradFill>
              <a:effectLst>
                <a:outerShdw blurRad="127000" sx="102000" sy="102000" algn="c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" name="图形"/>
          <p:cNvSpPr txBox="1"/>
          <p:nvPr/>
        </p:nvSpPr>
        <p:spPr>
          <a:xfrm>
            <a:off x="3800738" y="1359930"/>
            <a:ext cx="4590524" cy="556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4000" dirty="0">
                <a:effectLst>
                  <a:outerShdw blurRad="127000" dist="38100" dir="2700000" algn="tl">
                    <a:schemeClr val="tx1">
                      <a:lumMod val="75000"/>
                      <a:lumOff val="25000"/>
                      <a:alpha val="43137"/>
                    </a:scheme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PART THREE</a:t>
            </a:r>
            <a:endParaRPr lang="en-US" altLang="zh-CN" sz="4000" dirty="0">
              <a:effectLst>
                <a:outerShdw blurRad="127000" dist="38100" dir="2700000" algn="tl">
                  <a:schemeClr val="tx1">
                    <a:lumMod val="75000"/>
                    <a:lumOff val="25000"/>
                    <a:alpha val="43137"/>
                  </a:schemeClr>
                </a:outerShdw>
              </a:effectLst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8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9170" y="5822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kern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</a:rPr>
              <a:t>算法设计与实现</a:t>
            </a:r>
            <a:endParaRPr lang="en-US" altLang="zh-CN" sz="2400" kern="0" noProof="0" dirty="0">
              <a:ln>
                <a:noFill/>
              </a:ln>
              <a:solidFill>
                <a:srgbClr val="62ABF8"/>
              </a:solidFill>
              <a:effectLst/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9170" y="1997075"/>
            <a:ext cx="103124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核心思想: </a:t>
            </a:r>
            <a:endParaRPr lang="zh-CN" altLang="en-US"/>
          </a:p>
          <a:p>
            <a:pPr marL="457200" lvl="1" indent="457200"/>
            <a:r>
              <a:rPr lang="zh-CN" altLang="en-US"/>
              <a:t>“内存操作 + 文件持久化”。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内存操作: </a:t>
            </a:r>
            <a:endParaRPr lang="zh-CN" altLang="en-US"/>
          </a:p>
          <a:p>
            <a:pPr marL="457200" lvl="1" indent="457200"/>
            <a:r>
              <a:rPr lang="zh-CN" altLang="en-US"/>
              <a:t>所有的增、删、改、查操作都在内存中的链表上进行，以保证高效的响应速度。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文件持久化: </a:t>
            </a:r>
            <a:endParaRPr lang="zh-CN" altLang="en-US"/>
          </a:p>
          <a:p>
            <a:pPr marL="457200" lvl="1" indent="457200"/>
            <a:r>
              <a:rPr lang="zh-CN" altLang="en-US"/>
              <a:t>当用户需要保存或程序退出时，通过文件操作模块将内存中的数据写入磁盘文件。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数据加载: </a:t>
            </a:r>
            <a:endParaRPr lang="zh-CN" altLang="en-US"/>
          </a:p>
          <a:p>
            <a:pPr marL="457200" lvl="1" indent="457200"/>
            <a:r>
              <a:rPr lang="zh-CN" altLang="en-US"/>
              <a:t>程序下次启动时，首先执行加载操作，将磁盘文件中的数据恢复到内存的链表中。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30927" y="-1136073"/>
            <a:ext cx="9130146" cy="9130146"/>
          </a:xfrm>
          <a:prstGeom prst="ellipse">
            <a:avLst/>
          </a:prstGeom>
          <a:gradFill flip="none" rotWithShape="1">
            <a:gsLst>
              <a:gs pos="0">
                <a:srgbClr val="62ABF8">
                  <a:alpha val="30000"/>
                </a:srgbClr>
              </a:gs>
              <a:gs pos="100000">
                <a:srgbClr val="1F71E7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尚酷简体" panose="02000000000000000000" charset="-122"/>
              <a:ea typeface="方正尚酷简体" panose="020000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46954" y="999197"/>
            <a:ext cx="360733" cy="3607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772773" y="5002725"/>
            <a:ext cx="292801" cy="29280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671266" y="-69685"/>
            <a:ext cx="203015" cy="2030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图形"/>
          <p:cNvSpPr txBox="1"/>
          <p:nvPr/>
        </p:nvSpPr>
        <p:spPr>
          <a:xfrm>
            <a:off x="936000" y="2588397"/>
            <a:ext cx="10116000" cy="12782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8800" dirty="0">
                <a:gradFill flip="none" rotWithShape="1">
                  <a:gsLst>
                    <a:gs pos="0">
                      <a:srgbClr val="62ABF8"/>
                    </a:gs>
                    <a:gs pos="99000">
                      <a:srgbClr val="1F71E7"/>
                    </a:gs>
                  </a:gsLst>
                  <a:lin ang="5400000" scaled="1"/>
                </a:gradFill>
                <a:effectLst>
                  <a:outerShdw blurRad="127000" sx="102000" sy="102000" algn="ctr" rotWithShape="0">
                    <a:schemeClr val="tx1">
                      <a:lumMod val="75000"/>
                      <a:lumOff val="25000"/>
                      <a:alpha val="10000"/>
                    </a:scheme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主要收获与反思</a:t>
            </a:r>
            <a:endParaRPr lang="zh-CN" altLang="en-US" sz="8800" dirty="0">
              <a:gradFill flip="none" rotWithShape="1">
                <a:gsLst>
                  <a:gs pos="0">
                    <a:srgbClr val="62ABF8"/>
                  </a:gs>
                  <a:gs pos="99000">
                    <a:srgbClr val="1F71E7"/>
                  </a:gs>
                </a:gsLst>
                <a:lin ang="5400000" scaled="1"/>
              </a:gradFill>
              <a:effectLst>
                <a:outerShdw blurRad="127000" sx="102000" sy="102000" algn="c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" name="图形"/>
          <p:cNvSpPr txBox="1"/>
          <p:nvPr/>
        </p:nvSpPr>
        <p:spPr>
          <a:xfrm>
            <a:off x="4585560" y="1278893"/>
            <a:ext cx="3020880" cy="556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4000" dirty="0">
                <a:effectLst>
                  <a:outerShdw blurRad="127000" dist="38100" dir="2700000" algn="tl">
                    <a:schemeClr val="tx1">
                      <a:lumMod val="75000"/>
                      <a:lumOff val="25000"/>
                      <a:alpha val="43137"/>
                    </a:scheme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PART FOUR</a:t>
            </a:r>
            <a:endParaRPr lang="en-US" altLang="zh-CN" sz="4000" dirty="0">
              <a:effectLst>
                <a:outerShdw blurRad="127000" dist="38100" dir="2700000" algn="tl">
                  <a:schemeClr val="tx1">
                    <a:lumMod val="75000"/>
                    <a:lumOff val="25000"/>
                    <a:alpha val="43137"/>
                  </a:schemeClr>
                </a:outerShdw>
              </a:effectLst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8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8190" y="2978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kern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</a:rPr>
              <a:t>1.程序主页面</a:t>
            </a:r>
            <a:endParaRPr lang="en-US" altLang="zh-CN" sz="2400" kern="0" noProof="0" dirty="0">
              <a:ln>
                <a:noFill/>
              </a:ln>
              <a:solidFill>
                <a:srgbClr val="62ABF8"/>
              </a:solidFill>
              <a:effectLst/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85" y="930910"/>
            <a:ext cx="7132320" cy="578104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4315" y="2146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kern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</a:rPr>
              <a:t>2.录入学生信息</a:t>
            </a:r>
            <a:endParaRPr lang="en-US" altLang="zh-CN" sz="2400" kern="0" noProof="0" dirty="0">
              <a:ln>
                <a:noFill/>
              </a:ln>
              <a:solidFill>
                <a:srgbClr val="62ABF8"/>
              </a:solidFill>
              <a:effectLst/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0" y="805815"/>
            <a:ext cx="4876165" cy="55111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4790" y="3765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kern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</a:rPr>
              <a:t>3.查询学生信息</a:t>
            </a:r>
            <a:endParaRPr lang="en-US" altLang="zh-CN" sz="2400" kern="0" noProof="0" dirty="0">
              <a:ln>
                <a:noFill/>
              </a:ln>
              <a:solidFill>
                <a:srgbClr val="62ABF8"/>
              </a:solidFill>
              <a:effectLst/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</a:endParaRPr>
          </a:p>
        </p:txBody>
      </p:sp>
      <p:pic>
        <p:nvPicPr>
          <p:cNvPr id="11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05" y="1203960"/>
            <a:ext cx="6641465" cy="41910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6865" y="10477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kern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</a:rPr>
              <a:t>4.更新学生信息</a:t>
            </a:r>
            <a:endParaRPr lang="en-US" altLang="zh-CN" sz="2400" kern="0" noProof="0" dirty="0">
              <a:ln>
                <a:noFill/>
              </a:ln>
              <a:solidFill>
                <a:srgbClr val="62ABF8"/>
              </a:solidFill>
              <a:effectLst/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60" y="930910"/>
            <a:ext cx="4819650" cy="464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70" y="5626100"/>
            <a:ext cx="6005830" cy="99314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0240" y="26987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kern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</a:rPr>
              <a:t>5.统计学生信息</a:t>
            </a:r>
            <a:endParaRPr lang="en-US" altLang="zh-CN" sz="2400" kern="0" noProof="0" dirty="0">
              <a:ln>
                <a:noFill/>
              </a:ln>
              <a:solidFill>
                <a:srgbClr val="62ABF8"/>
              </a:solidFill>
              <a:effectLst/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</a:endParaRPr>
          </a:p>
        </p:txBody>
      </p:sp>
      <p:pic>
        <p:nvPicPr>
          <p:cNvPr id="14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675" y="431800"/>
            <a:ext cx="4639945" cy="599503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1620" y="26987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kern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</a:rPr>
              <a:t>6.显示所有信息</a:t>
            </a:r>
            <a:endParaRPr lang="en-US" altLang="zh-CN" sz="2400" kern="0" noProof="0" dirty="0">
              <a:ln>
                <a:noFill/>
              </a:ln>
              <a:solidFill>
                <a:srgbClr val="62ABF8"/>
              </a:solidFill>
              <a:effectLst/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</a:endParaRPr>
          </a:p>
        </p:txBody>
      </p:sp>
      <p:pic>
        <p:nvPicPr>
          <p:cNvPr id="15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80" y="1146810"/>
            <a:ext cx="7280275" cy="49815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4050824" y="1082456"/>
            <a:ext cx="20352000" cy="5655200"/>
            <a:chOff x="4044000" y="1782772"/>
            <a:chExt cx="20352000" cy="3942081"/>
          </a:xfrm>
        </p:grpSpPr>
        <p:pic>
          <p:nvPicPr>
            <p:cNvPr id="16" name="图片 15"/>
            <p:cNvPicPr preferRelativeResize="0"/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044000" y="2442480"/>
              <a:ext cx="4068000" cy="328237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2000" y="1782772"/>
              <a:ext cx="4068000" cy="328154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0" y="1782772"/>
              <a:ext cx="4068000" cy="3281541"/>
            </a:xfrm>
            <a:prstGeom prst="rect">
              <a:avLst/>
            </a:prstGeom>
          </p:spPr>
        </p:pic>
        <p:pic>
          <p:nvPicPr>
            <p:cNvPr id="19" name="图片 1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6260000" y="1782772"/>
              <a:ext cx="4068000" cy="328154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8000" y="1782772"/>
              <a:ext cx="4068000" cy="3271889"/>
            </a:xfrm>
            <a:prstGeom prst="rect">
              <a:avLst/>
            </a:prstGeom>
          </p:spPr>
        </p:pic>
      </p:grpSp>
      <p:sp>
        <p:nvSpPr>
          <p:cNvPr id="14" name="任意多边形: 形状 13"/>
          <p:cNvSpPr/>
          <p:nvPr/>
        </p:nvSpPr>
        <p:spPr>
          <a:xfrm flipV="1">
            <a:off x="0" y="4722126"/>
            <a:ext cx="12192000" cy="2135874"/>
          </a:xfrm>
          <a:custGeom>
            <a:avLst/>
            <a:gdLst>
              <a:gd name="connsiteX0" fmla="*/ 0 w 12192000"/>
              <a:gd name="connsiteY0" fmla="*/ 0 h 2366077"/>
              <a:gd name="connsiteX1" fmla="*/ 12192000 w 12192000"/>
              <a:gd name="connsiteY1" fmla="*/ 0 h 2366077"/>
              <a:gd name="connsiteX2" fmla="*/ 12192000 w 12192000"/>
              <a:gd name="connsiteY2" fmla="*/ 1200630 h 2366077"/>
              <a:gd name="connsiteX3" fmla="*/ 12108506 w 12192000"/>
              <a:gd name="connsiteY3" fmla="*/ 1263729 h 2366077"/>
              <a:gd name="connsiteX4" fmla="*/ 6096000 w 12192000"/>
              <a:gd name="connsiteY4" fmla="*/ 2366077 h 2366077"/>
              <a:gd name="connsiteX5" fmla="*/ 83494 w 12192000"/>
              <a:gd name="connsiteY5" fmla="*/ 1263729 h 2366077"/>
              <a:gd name="connsiteX6" fmla="*/ 0 w 12192000"/>
              <a:gd name="connsiteY6" fmla="*/ 1200630 h 23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6077">
                <a:moveTo>
                  <a:pt x="0" y="0"/>
                </a:moveTo>
                <a:lnTo>
                  <a:pt x="12192000" y="0"/>
                </a:lnTo>
                <a:lnTo>
                  <a:pt x="12192000" y="1200630"/>
                </a:lnTo>
                <a:lnTo>
                  <a:pt x="12108506" y="1263729"/>
                </a:lnTo>
                <a:cubicBezTo>
                  <a:pt x="11117912" y="1911533"/>
                  <a:pt x="8798866" y="2366077"/>
                  <a:pt x="6096000" y="2366077"/>
                </a:cubicBezTo>
                <a:cubicBezTo>
                  <a:pt x="3393135" y="2366077"/>
                  <a:pt x="1074088" y="1911533"/>
                  <a:pt x="83494" y="1263729"/>
                </a:cubicBezTo>
                <a:lnTo>
                  <a:pt x="0" y="1200630"/>
                </a:lnTo>
                <a:close/>
              </a:path>
            </a:pathLst>
          </a:custGeom>
          <a:solidFill>
            <a:srgbClr val="C6E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任意多边形: 形状 22"/>
          <p:cNvSpPr/>
          <p:nvPr/>
        </p:nvSpPr>
        <p:spPr>
          <a:xfrm>
            <a:off x="6824" y="0"/>
            <a:ext cx="12192000" cy="2135875"/>
          </a:xfrm>
          <a:custGeom>
            <a:avLst/>
            <a:gdLst>
              <a:gd name="connsiteX0" fmla="*/ 0 w 12192000"/>
              <a:gd name="connsiteY0" fmla="*/ 0 h 2366077"/>
              <a:gd name="connsiteX1" fmla="*/ 12192000 w 12192000"/>
              <a:gd name="connsiteY1" fmla="*/ 0 h 2366077"/>
              <a:gd name="connsiteX2" fmla="*/ 12192000 w 12192000"/>
              <a:gd name="connsiteY2" fmla="*/ 1200630 h 2366077"/>
              <a:gd name="connsiteX3" fmla="*/ 12108506 w 12192000"/>
              <a:gd name="connsiteY3" fmla="*/ 1263729 h 2366077"/>
              <a:gd name="connsiteX4" fmla="*/ 6096000 w 12192000"/>
              <a:gd name="connsiteY4" fmla="*/ 2366077 h 2366077"/>
              <a:gd name="connsiteX5" fmla="*/ 83494 w 12192000"/>
              <a:gd name="connsiteY5" fmla="*/ 1263729 h 2366077"/>
              <a:gd name="connsiteX6" fmla="*/ 0 w 12192000"/>
              <a:gd name="connsiteY6" fmla="*/ 1200630 h 23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6077">
                <a:moveTo>
                  <a:pt x="0" y="0"/>
                </a:moveTo>
                <a:lnTo>
                  <a:pt x="12192000" y="0"/>
                </a:lnTo>
                <a:lnTo>
                  <a:pt x="12192000" y="1200630"/>
                </a:lnTo>
                <a:lnTo>
                  <a:pt x="12108506" y="1263729"/>
                </a:lnTo>
                <a:cubicBezTo>
                  <a:pt x="11117912" y="1911533"/>
                  <a:pt x="8798866" y="2366077"/>
                  <a:pt x="6096000" y="2366077"/>
                </a:cubicBezTo>
                <a:cubicBezTo>
                  <a:pt x="3393135" y="2366077"/>
                  <a:pt x="1074088" y="1911533"/>
                  <a:pt x="83494" y="1263729"/>
                </a:cubicBezTo>
                <a:lnTo>
                  <a:pt x="0" y="1200630"/>
                </a:lnTo>
                <a:close/>
              </a:path>
            </a:pathLst>
          </a:custGeom>
          <a:solidFill>
            <a:srgbClr val="C6E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1F71E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08" y="113899"/>
            <a:ext cx="2589404" cy="739958"/>
          </a:xfrm>
          <a:prstGeom prst="rect">
            <a:avLst/>
          </a:prstGeom>
        </p:spPr>
      </p:pic>
      <p:grpSp>
        <p:nvGrpSpPr>
          <p:cNvPr id="30" name="图形"/>
          <p:cNvGrpSpPr/>
          <p:nvPr/>
        </p:nvGrpSpPr>
        <p:grpSpPr>
          <a:xfrm>
            <a:off x="3381375" y="541686"/>
            <a:ext cx="5463540" cy="1258570"/>
            <a:chOff x="4811" y="755"/>
            <a:chExt cx="8604" cy="1982"/>
          </a:xfrm>
        </p:grpSpPr>
        <p:sp>
          <p:nvSpPr>
            <p:cNvPr id="31" name="图形"/>
            <p:cNvSpPr txBox="1"/>
            <p:nvPr/>
          </p:nvSpPr>
          <p:spPr>
            <a:xfrm>
              <a:off x="4811" y="755"/>
              <a:ext cx="3178" cy="19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2ABF8"/>
                      </a:gs>
                      <a:gs pos="100000">
                        <a:srgbClr val="1F71E7"/>
                      </a:gs>
                    </a:gsLst>
                    <a:path path="circle">
                      <a:fillToRect l="50000" t="-80000" r="50000" b="180000"/>
                    </a:path>
                  </a:gradFill>
                  <a:effectLst>
                    <a:outerShdw blurRad="127000" dist="38100" dir="2700000" algn="tl">
                      <a:srgbClr val="000000">
                        <a:lumMod val="75000"/>
                        <a:lumOff val="25000"/>
                        <a:alpha val="10000"/>
                      </a:srgbClr>
                    </a:outerShdw>
                  </a:effectLst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目录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2ABF8"/>
                    </a:gs>
                    <a:gs pos="100000">
                      <a:srgbClr val="1F71E7"/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127000" dist="38100" dir="2700000" algn="tl">
                    <a:srgbClr val="000000">
                      <a:lumMod val="75000"/>
                      <a:lumOff val="25000"/>
                      <a:alpha val="10000"/>
                    </a:srgbClr>
                  </a:outerShdw>
                </a:effectLst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cxnSp>
          <p:nvCxnSpPr>
            <p:cNvPr id="32" name="图形"/>
            <p:cNvCxnSpPr/>
            <p:nvPr/>
          </p:nvCxnSpPr>
          <p:spPr>
            <a:xfrm flipH="1">
              <a:off x="8437" y="1160"/>
              <a:ext cx="240" cy="900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0">
                    <a:srgbClr val="62ABF8"/>
                  </a:gs>
                  <a:gs pos="100000">
                    <a:srgbClr val="1F71E7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33" name="图形"/>
            <p:cNvSpPr txBox="1"/>
            <p:nvPr/>
          </p:nvSpPr>
          <p:spPr>
            <a:xfrm>
              <a:off x="9125" y="1456"/>
              <a:ext cx="4290" cy="5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2ABF8"/>
                  </a:solidFill>
                  <a:effectLst/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CONTENTS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764009" y="5025789"/>
            <a:ext cx="4782091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11499B"/>
                </a:solidFill>
                <a:effectLst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Part 01</a:t>
            </a:r>
            <a:endParaRPr lang="en-US" altLang="zh-CN" sz="2000" dirty="0">
              <a:solidFill>
                <a:srgbClr val="11499B"/>
              </a:solidFill>
              <a:effectLst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2171E7"/>
                </a:solidFill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项目概述</a:t>
            </a:r>
            <a:endParaRPr lang="zh-CN" altLang="en-US" sz="2000" dirty="0">
              <a:solidFill>
                <a:srgbClr val="2171E7"/>
              </a:solidFill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endParaRPr lang="zh-CN" altLang="en-US" dirty="0"/>
          </a:p>
        </p:txBody>
      </p:sp>
    </p:spTree>
    <p:custDataLst>
      <p:tags r:id="rId7"/>
    </p:custDataLst>
  </p:cSld>
  <p:clrMapOvr>
    <a:masterClrMapping/>
  </p:clrMapOvr>
  <p:transition spd="slow" advTm="2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4365" y="3765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kern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</a:rPr>
              <a:t>7.退出系统 Exit</a:t>
            </a:r>
            <a:endParaRPr lang="en-US" altLang="zh-CN" sz="2400" kern="0" noProof="0" dirty="0">
              <a:ln>
                <a:noFill/>
              </a:ln>
              <a:solidFill>
                <a:srgbClr val="62ABF8"/>
              </a:solidFill>
              <a:effectLst/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</a:endParaRPr>
          </a:p>
        </p:txBody>
      </p:sp>
      <p:pic>
        <p:nvPicPr>
          <p:cNvPr id="16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" y="930910"/>
            <a:ext cx="6655435" cy="52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170" y="2567623"/>
            <a:ext cx="5266690" cy="214820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6280" y="214630"/>
            <a:ext cx="378777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#ifndef STUDENT_H</a:t>
            </a:r>
            <a:endParaRPr lang="zh-CN" altLang="en-US"/>
          </a:p>
          <a:p>
            <a:r>
              <a:rPr lang="zh-CN" altLang="en-US"/>
              <a:t>#define STUDENT_H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#include &lt;stdio.h&gt;</a:t>
            </a:r>
            <a:endParaRPr lang="zh-CN" altLang="en-US"/>
          </a:p>
          <a:p>
            <a:r>
              <a:rPr lang="zh-CN" altLang="en-US"/>
              <a:t>#include &lt;stdlib.h&gt;</a:t>
            </a:r>
            <a:endParaRPr lang="zh-CN" altLang="en-US"/>
          </a:p>
          <a:p>
            <a:r>
              <a:rPr lang="zh-CN" altLang="en-US"/>
              <a:t>#include &lt;string.h&gt;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// 学生信息结构体</a:t>
            </a:r>
            <a:endParaRPr lang="zh-CN" altLang="en-US"/>
          </a:p>
          <a:p>
            <a:r>
              <a:rPr lang="zh-CN" altLang="en-US"/>
              <a:t>typedef struct Student {</a:t>
            </a:r>
            <a:endParaRPr lang="zh-CN" altLang="en-US"/>
          </a:p>
          <a:p>
            <a:r>
              <a:rPr lang="zh-CN" altLang="en-US"/>
              <a:t>    char id[20];</a:t>
            </a:r>
            <a:endParaRPr lang="zh-CN" altLang="en-US"/>
          </a:p>
          <a:p>
            <a:r>
              <a:rPr lang="zh-CN" altLang="en-US"/>
              <a:t>    char name[50];</a:t>
            </a:r>
            <a:endParaRPr lang="zh-CN" altLang="en-US"/>
          </a:p>
          <a:p>
            <a:r>
              <a:rPr lang="zh-CN" altLang="en-US"/>
              <a:t>    char gender[10];</a:t>
            </a:r>
            <a:endParaRPr lang="zh-CN" altLang="en-US"/>
          </a:p>
          <a:p>
            <a:r>
              <a:rPr lang="zh-CN" altLang="en-US"/>
              <a:t>    int age;</a:t>
            </a:r>
            <a:endParaRPr lang="zh-CN" altLang="en-US"/>
          </a:p>
          <a:p>
            <a:r>
              <a:rPr lang="zh-CN" altLang="en-US"/>
              <a:t>    char className[50];</a:t>
            </a:r>
            <a:endParaRPr lang="zh-CN" altLang="en-US"/>
          </a:p>
          <a:p>
            <a:r>
              <a:rPr lang="zh-CN" altLang="en-US"/>
              <a:t>} Student;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// 链表节点结构体</a:t>
            </a:r>
            <a:endParaRPr lang="zh-CN" altLang="en-US"/>
          </a:p>
          <a:p>
            <a:r>
              <a:rPr lang="zh-CN" altLang="en-US"/>
              <a:t>typedef struct Node {</a:t>
            </a:r>
            <a:endParaRPr lang="zh-CN" altLang="en-US"/>
          </a:p>
          <a:p>
            <a:r>
              <a:rPr lang="zh-CN" altLang="en-US"/>
              <a:t>    Student data;</a:t>
            </a:r>
            <a:endParaRPr lang="zh-CN" altLang="en-US"/>
          </a:p>
          <a:p>
            <a:r>
              <a:rPr lang="zh-CN" altLang="en-US"/>
              <a:t>    struct Node* next;</a:t>
            </a:r>
            <a:endParaRPr lang="zh-CN" altLang="en-US"/>
          </a:p>
          <a:p>
            <a:r>
              <a:rPr lang="zh-CN" altLang="en-US"/>
              <a:t>} Node;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23640" y="702945"/>
            <a:ext cx="7649845" cy="7653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// 1. 输入模块</a:t>
            </a:r>
            <a:endParaRPr lang="zh-CN" altLang="en-US"/>
          </a:p>
          <a:p>
            <a:r>
              <a:rPr lang="zh-CN" altLang="en-US">
                <a:sym typeface="+mn-ea"/>
              </a:rPr>
              <a:t>void addStudent(Node* head);</a:t>
            </a:r>
            <a:endParaRPr lang="zh-CN" altLang="en-US"/>
          </a:p>
          <a:p>
            <a:r>
              <a:rPr lang="zh-CN" altLang="en-US">
                <a:sym typeface="+mn-ea"/>
              </a:rPr>
              <a:t>// 2. 查询模块</a:t>
            </a:r>
            <a:endParaRPr lang="zh-CN" altLang="en-US"/>
          </a:p>
          <a:p>
            <a:r>
              <a:rPr lang="zh-CN" altLang="en-US">
                <a:sym typeface="+mn-ea"/>
              </a:rPr>
              <a:t>void queryMenu(Node* head);</a:t>
            </a:r>
            <a:endParaRPr lang="zh-CN" altLang="en-US"/>
          </a:p>
          <a:p>
            <a:r>
              <a:rPr lang="zh-CN" altLang="en-US">
                <a:sym typeface="+mn-ea"/>
              </a:rPr>
              <a:t>// 3. 更新模块</a:t>
            </a:r>
            <a:endParaRPr lang="zh-CN" altLang="en-US"/>
          </a:p>
          <a:p>
            <a:r>
              <a:rPr lang="zh-CN" altLang="en-US">
                <a:sym typeface="+mn-ea"/>
              </a:rPr>
              <a:t>void updateMenu(Node* head);</a:t>
            </a:r>
            <a:endParaRPr lang="zh-CN" altLang="en-US"/>
          </a:p>
          <a:p>
            <a:r>
              <a:rPr lang="zh-CN" altLang="en-US">
                <a:sym typeface="+mn-ea"/>
              </a:rPr>
              <a:t>// 4. 统计模块</a:t>
            </a:r>
            <a:endParaRPr lang="zh-CN" altLang="en-US"/>
          </a:p>
          <a:p>
            <a:r>
              <a:rPr lang="zh-CN" altLang="en-US">
                <a:sym typeface="+mn-ea"/>
              </a:rPr>
              <a:t>void statisticsMenu(Node* head);</a:t>
            </a:r>
            <a:endParaRPr lang="zh-CN" altLang="en-US"/>
          </a:p>
          <a:p>
            <a:r>
              <a:rPr lang="zh-CN" altLang="en-US">
                <a:sym typeface="+mn-ea"/>
              </a:rPr>
              <a:t>// 5. 输出模块</a:t>
            </a:r>
            <a:endParaRPr lang="zh-CN" altLang="en-US"/>
          </a:p>
          <a:p>
            <a:r>
              <a:rPr lang="zh-CN" altLang="en-US">
                <a:sym typeface="+mn-ea"/>
              </a:rPr>
              <a:t>void displayAllStudents(Node* head);</a:t>
            </a:r>
            <a:endParaRPr lang="zh-CN" altLang="en-US"/>
          </a:p>
          <a:p>
            <a:r>
              <a:rPr lang="zh-CN" altLang="en-US">
                <a:sym typeface="+mn-ea"/>
              </a:rPr>
              <a:t>// 6. 文件操作模块 (数据持久化)</a:t>
            </a:r>
            <a:endParaRPr lang="zh-CN" altLang="en-US"/>
          </a:p>
          <a:p>
            <a:r>
              <a:rPr lang="zh-CN" altLang="en-US">
                <a:sym typeface="+mn-ea"/>
              </a:rPr>
              <a:t>void saveToFile(Node* head, const char* filename); // 保存数据到文件</a:t>
            </a:r>
            <a:endParaRPr lang="zh-CN" altLang="en-US"/>
          </a:p>
          <a:p>
            <a:r>
              <a:rPr lang="zh-CN" altLang="en-US">
                <a:sym typeface="+mn-ea"/>
              </a:rPr>
              <a:t>Node* loadFromFile(const char* filename);         // 从文件加载数据</a:t>
            </a:r>
            <a:endParaRPr lang="zh-CN" altLang="en-US"/>
          </a:p>
          <a:p>
            <a:r>
              <a:rPr lang="zh-CN" altLang="en-US">
                <a:sym typeface="+mn-ea"/>
              </a:rPr>
              <a:t>// 辅助函数</a:t>
            </a:r>
            <a:endParaRPr lang="zh-CN" altLang="en-US"/>
          </a:p>
          <a:p>
            <a:r>
              <a:rPr lang="zh-CN" altLang="en-US">
                <a:sym typeface="+mn-ea"/>
              </a:rPr>
              <a:t>void clearInputBuffer();</a:t>
            </a:r>
            <a:endParaRPr lang="zh-CN" altLang="en-US"/>
          </a:p>
          <a:p>
            <a:r>
              <a:rPr lang="zh-CN" altLang="en-US">
                <a:sym typeface="+mn-ea"/>
              </a:rPr>
              <a:t>void freeList(Node* head);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#endif // STUDENT_H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44320" y="628650"/>
            <a:ext cx="782891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#define _CRT_SECURE_NO_WARNINGS</a:t>
            </a:r>
            <a:endParaRPr lang="zh-CN" altLang="en-US"/>
          </a:p>
          <a:p>
            <a:r>
              <a:rPr lang="zh-CN" altLang="en-US"/>
              <a:t>#include "student.h"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// 清空输入缓冲区</a:t>
            </a:r>
            <a:endParaRPr lang="zh-CN" altLang="en-US"/>
          </a:p>
          <a:p>
            <a:r>
              <a:rPr lang="zh-CN" altLang="en-US"/>
              <a:t>void clearInputBuffer() {</a:t>
            </a:r>
            <a:endParaRPr lang="zh-CN" altLang="en-US"/>
          </a:p>
          <a:p>
            <a:r>
              <a:rPr lang="zh-CN" altLang="en-US"/>
              <a:t>    int c;</a:t>
            </a:r>
            <a:endParaRPr lang="zh-CN" altLang="en-US"/>
          </a:p>
          <a:p>
            <a:r>
              <a:rPr lang="zh-CN" altLang="en-US"/>
              <a:t>    while ((c = getchar()) != '\n' &amp;&amp; c != EOF);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// 检查学号是否唯一</a:t>
            </a:r>
            <a:endParaRPr lang="zh-CN" altLang="en-US"/>
          </a:p>
          <a:p>
            <a:r>
              <a:rPr lang="zh-CN" altLang="en-US"/>
              <a:t>int isIdUnique(Node* head, const char* id) {</a:t>
            </a:r>
            <a:endParaRPr lang="zh-CN" altLang="en-US"/>
          </a:p>
          <a:p>
            <a:r>
              <a:rPr lang="zh-CN" altLang="en-US"/>
              <a:t>    Node* p = head-&gt;next;</a:t>
            </a:r>
            <a:endParaRPr lang="zh-CN" altLang="en-US"/>
          </a:p>
          <a:p>
            <a:r>
              <a:rPr lang="zh-CN" altLang="en-US"/>
              <a:t>    while (p != NULL) {</a:t>
            </a:r>
            <a:endParaRPr lang="zh-CN" altLang="en-US"/>
          </a:p>
          <a:p>
            <a:r>
              <a:rPr lang="zh-CN" altLang="en-US"/>
              <a:t>        if (strcmp(p-&gt;data.id, id) == 0) {</a:t>
            </a:r>
            <a:endParaRPr lang="zh-CN" altLang="en-US"/>
          </a:p>
          <a:p>
            <a:r>
              <a:rPr lang="zh-CN" altLang="en-US"/>
              <a:t>            return 0; // 不唯一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  p = p-&gt;next;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return 1; // 唯一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1670" y="518160"/>
            <a:ext cx="582993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// 1. 输入记录模块</a:t>
            </a:r>
            <a:endParaRPr lang="zh-CN" altLang="en-US"/>
          </a:p>
          <a:p>
            <a:r>
              <a:rPr lang="zh-CN" altLang="en-US"/>
              <a:t>void addStudent(Node* head) {</a:t>
            </a:r>
            <a:endParaRPr lang="zh-CN" altLang="en-US"/>
          </a:p>
          <a:p>
            <a:r>
              <a:rPr lang="zh-CN" altLang="en-US"/>
              <a:t>    Node* newNode = (Node*)malloc(sizeof(Node));</a:t>
            </a:r>
            <a:endParaRPr lang="zh-CN" altLang="en-US"/>
          </a:p>
          <a:p>
            <a:r>
              <a:rPr lang="zh-CN" altLang="en-US"/>
              <a:t>    if (newNode == NULL) {</a:t>
            </a:r>
            <a:endParaRPr lang="zh-CN" altLang="en-US"/>
          </a:p>
          <a:p>
            <a:r>
              <a:rPr lang="zh-CN" altLang="en-US"/>
              <a:t>        printf("内存分配失败！\n");</a:t>
            </a:r>
            <a:endParaRPr lang="zh-CN" altLang="en-US"/>
          </a:p>
          <a:p>
            <a:r>
              <a:rPr lang="zh-CN" altLang="en-US"/>
              <a:t>        return;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printf("请输入学号: ");</a:t>
            </a:r>
            <a:endParaRPr lang="zh-CN" altLang="en-US"/>
          </a:p>
          <a:p>
            <a:r>
              <a:rPr lang="zh-CN" altLang="en-US"/>
              <a:t>    scanf("%s", newNode-&gt;data.id);</a:t>
            </a:r>
            <a:endParaRPr lang="zh-CN" altLang="en-US"/>
          </a:p>
          <a:p>
            <a:r>
              <a:rPr lang="zh-CN" altLang="en-US"/>
              <a:t>    clearInputBuffer();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if (!isIdUnique(head, newNode-&gt;data.id)) {</a:t>
            </a:r>
            <a:endParaRPr lang="zh-CN" altLang="en-US"/>
          </a:p>
          <a:p>
            <a:r>
              <a:rPr lang="zh-CN" altLang="en-US"/>
              <a:t>        printf("错误：该学号已存在！\n");</a:t>
            </a:r>
            <a:endParaRPr lang="zh-CN" altLang="en-US"/>
          </a:p>
          <a:p>
            <a:r>
              <a:rPr lang="zh-CN" altLang="en-US"/>
              <a:t>        free(newNode);</a:t>
            </a:r>
            <a:endParaRPr lang="zh-CN" altLang="en-US"/>
          </a:p>
          <a:p>
            <a:r>
              <a:rPr lang="zh-CN" altLang="en-US"/>
              <a:t>        return;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84975" y="949960"/>
            <a:ext cx="604964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   printf("请输入姓名: ");</a:t>
            </a:r>
            <a:endParaRPr lang="zh-CN" altLang="en-US"/>
          </a:p>
          <a:p>
            <a:r>
              <a:rPr lang="zh-CN" altLang="en-US">
                <a:sym typeface="+mn-ea"/>
              </a:rPr>
              <a:t>    scanf("%s", newNode-&gt;data.name);</a:t>
            </a:r>
            <a:endParaRPr lang="zh-CN" altLang="en-US"/>
          </a:p>
          <a:p>
            <a:r>
              <a:rPr lang="zh-CN" altLang="en-US">
                <a:sym typeface="+mn-ea"/>
              </a:rPr>
              <a:t>    clearInputBuffer();</a:t>
            </a:r>
            <a:endParaRPr lang="zh-CN" altLang="en-US"/>
          </a:p>
          <a:p>
            <a:r>
              <a:rPr lang="zh-CN" altLang="en-US">
                <a:sym typeface="+mn-ea"/>
              </a:rPr>
              <a:t>    printf("请输入性别: ");</a:t>
            </a:r>
            <a:endParaRPr lang="zh-CN" altLang="en-US"/>
          </a:p>
          <a:p>
            <a:r>
              <a:rPr lang="zh-CN" altLang="en-US">
                <a:sym typeface="+mn-ea"/>
              </a:rPr>
              <a:t>    scanf("%s", newNode-&gt;data.gender);</a:t>
            </a:r>
            <a:endParaRPr lang="zh-CN" altLang="en-US"/>
          </a:p>
          <a:p>
            <a:r>
              <a:rPr lang="zh-CN" altLang="en-US">
                <a:sym typeface="+mn-ea"/>
              </a:rPr>
              <a:t>    clearInputBuffer();</a:t>
            </a:r>
            <a:endParaRPr lang="zh-CN" altLang="en-US"/>
          </a:p>
          <a:p>
            <a:r>
              <a:rPr lang="zh-CN" altLang="en-US">
                <a:sym typeface="+mn-ea"/>
              </a:rPr>
              <a:t>    printf("请输入年龄: ");</a:t>
            </a:r>
            <a:endParaRPr lang="zh-CN" altLang="en-US"/>
          </a:p>
          <a:p>
            <a:r>
              <a:rPr lang="zh-CN" altLang="en-US">
                <a:sym typeface="+mn-ea"/>
              </a:rPr>
              <a:t>    scanf("%d", &amp;newNode-&gt;data.age);</a:t>
            </a:r>
            <a:endParaRPr lang="zh-CN" altLang="en-US"/>
          </a:p>
          <a:p>
            <a:r>
              <a:rPr lang="zh-CN" altLang="en-US">
                <a:sym typeface="+mn-ea"/>
              </a:rPr>
              <a:t>    clearInputBuffer();</a:t>
            </a:r>
            <a:endParaRPr lang="zh-CN" altLang="en-US"/>
          </a:p>
          <a:p>
            <a:r>
              <a:rPr lang="zh-CN" altLang="en-US">
                <a:sym typeface="+mn-ea"/>
              </a:rPr>
              <a:t>    printf("请输入班级: ");</a:t>
            </a:r>
            <a:endParaRPr lang="zh-CN" altLang="en-US"/>
          </a:p>
          <a:p>
            <a:r>
              <a:rPr lang="zh-CN" altLang="en-US">
                <a:sym typeface="+mn-ea"/>
              </a:rPr>
              <a:t>    scanf("%s", newNode-&gt;data.className);</a:t>
            </a:r>
            <a:endParaRPr lang="zh-CN" altLang="en-US"/>
          </a:p>
          <a:p>
            <a:r>
              <a:rPr lang="zh-CN" altLang="en-US">
                <a:sym typeface="+mn-ea"/>
              </a:rPr>
              <a:t>    clearInputBuffer();</a:t>
            </a:r>
            <a:endParaRPr lang="zh-CN" altLang="en-US"/>
          </a:p>
          <a:p>
            <a:r>
              <a:rPr lang="zh-CN" altLang="en-US">
                <a:sym typeface="+mn-ea"/>
              </a:rPr>
              <a:t>    newNode-&gt;next = NULL;</a:t>
            </a:r>
            <a:endParaRPr lang="zh-CN" altLang="en-US"/>
          </a:p>
          <a:p>
            <a:r>
              <a:rPr lang="zh-CN" altLang="en-US">
                <a:sym typeface="+mn-ea"/>
              </a:rPr>
              <a:t>    // 找到链表尾部并插入</a:t>
            </a:r>
            <a:endParaRPr lang="zh-CN" altLang="en-US"/>
          </a:p>
          <a:p>
            <a:r>
              <a:rPr lang="zh-CN" altLang="en-US">
                <a:sym typeface="+mn-ea"/>
              </a:rPr>
              <a:t>    Node* p = head;</a:t>
            </a:r>
            <a:endParaRPr lang="zh-CN" altLang="en-US"/>
          </a:p>
          <a:p>
            <a:r>
              <a:rPr lang="zh-CN" altLang="en-US">
                <a:sym typeface="+mn-ea"/>
              </a:rPr>
              <a:t>    while (p-&gt;next !=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p = p-&gt;next;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p-&gt;next = newNode;</a:t>
            </a:r>
            <a:endParaRPr lang="zh-CN" altLang="en-US"/>
          </a:p>
          <a:p>
            <a:r>
              <a:rPr lang="zh-CN" altLang="en-US">
                <a:sym typeface="+mn-ea"/>
              </a:rPr>
              <a:t>    printf("\n学生信息添加成功！\n");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14630"/>
            <a:ext cx="1123759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// 2. 查询记录模块</a:t>
            </a:r>
            <a:endParaRPr lang="zh-CN" altLang="en-US"/>
          </a:p>
          <a:p>
            <a:r>
              <a:rPr lang="zh-CN" altLang="en-US"/>
              <a:t>void searchStudentById(Node* head) {</a:t>
            </a:r>
            <a:endParaRPr lang="zh-CN" altLang="en-US"/>
          </a:p>
          <a:p>
            <a:r>
              <a:rPr lang="zh-CN" altLang="en-US"/>
              <a:t>    if (head-&gt;next == NULL) {</a:t>
            </a:r>
            <a:endParaRPr lang="zh-CN" altLang="en-US"/>
          </a:p>
          <a:p>
            <a:r>
              <a:rPr lang="zh-CN" altLang="en-US"/>
              <a:t>        printf("当前无任何学生信息。\n");</a:t>
            </a:r>
            <a:endParaRPr lang="zh-CN" altLang="en-US"/>
          </a:p>
          <a:p>
            <a:r>
              <a:rPr lang="zh-CN" altLang="en-US"/>
              <a:t>        return;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char id[20];</a:t>
            </a:r>
            <a:endParaRPr lang="zh-CN" altLang="en-US"/>
          </a:p>
          <a:p>
            <a:r>
              <a:rPr lang="zh-CN" altLang="en-US"/>
              <a:t>    printf("请输入要查询的学号: ");</a:t>
            </a:r>
            <a:endParaRPr lang="zh-CN" altLang="en-US"/>
          </a:p>
          <a:p>
            <a:r>
              <a:rPr lang="zh-CN" altLang="en-US"/>
              <a:t>    scanf("%s", id);</a:t>
            </a:r>
            <a:endParaRPr lang="zh-CN" altLang="en-US"/>
          </a:p>
          <a:p>
            <a:r>
              <a:rPr lang="zh-CN" altLang="en-US"/>
              <a:t>    clearInputBuffer();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Node* p = head-&gt;next;</a:t>
            </a:r>
            <a:endParaRPr lang="zh-CN" altLang="en-US"/>
          </a:p>
          <a:p>
            <a:r>
              <a:rPr lang="zh-CN" altLang="en-US"/>
              <a:t>    int found = 0;</a:t>
            </a:r>
            <a:endParaRPr lang="zh-CN" altLang="en-US"/>
          </a:p>
          <a:p>
            <a:r>
              <a:rPr lang="zh-CN" altLang="en-US"/>
              <a:t>    while (p != NULL) {</a:t>
            </a:r>
            <a:endParaRPr lang="zh-CN" altLang="en-US"/>
          </a:p>
          <a:p>
            <a:r>
              <a:rPr lang="zh-CN" altLang="en-US"/>
              <a:t>        if (strcmp(p-&gt;data.id, id) == 0) {</a:t>
            </a:r>
            <a:endParaRPr lang="zh-CN" altLang="en-US"/>
          </a:p>
          <a:p>
            <a:r>
              <a:rPr lang="zh-CN" altLang="en-US"/>
              <a:t>            printf("\n查询成功，学生信息如下:\n");</a:t>
            </a:r>
            <a:endParaRPr lang="zh-CN" altLang="en-US"/>
          </a:p>
          <a:p>
            <a:r>
              <a:rPr lang="zh-CN" altLang="en-US"/>
              <a:t>            printf("学号: %s, 姓名: %s, 性别: %s, 年龄: %d, 班级: %s\n",</a:t>
            </a:r>
            <a:endParaRPr lang="zh-CN" altLang="en-US"/>
          </a:p>
          <a:p>
            <a:r>
              <a:rPr lang="zh-CN" altLang="en-US"/>
              <a:t>                p-&gt;data.id, p-&gt;data.name, p-&gt;data.gender, p-&gt;data.age, p-&gt;data.className);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66865" y="1461135"/>
            <a:ext cx="588200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           found = 1;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p = p-&gt;next;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if (!found)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printf("未找到学号为 %s 的学生。\n", id);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354330"/>
            <a:ext cx="885380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void searchStudentByName(Node* head) {</a:t>
            </a:r>
            <a:endParaRPr lang="zh-CN" altLang="en-US"/>
          </a:p>
          <a:p>
            <a:r>
              <a:rPr lang="zh-CN" altLang="en-US">
                <a:sym typeface="+mn-ea"/>
              </a:rPr>
              <a:t>    if (head-&gt;next ==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printf("当前无任何学生信息。\n");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return;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char name[50];</a:t>
            </a:r>
            <a:endParaRPr lang="zh-CN" altLang="en-US"/>
          </a:p>
          <a:p>
            <a:r>
              <a:rPr lang="zh-CN" altLang="en-US">
                <a:sym typeface="+mn-ea"/>
              </a:rPr>
              <a:t>    printf("请输入要查询的姓名: ");</a:t>
            </a:r>
            <a:endParaRPr lang="zh-CN" altLang="en-US"/>
          </a:p>
          <a:p>
            <a:r>
              <a:rPr lang="zh-CN" altLang="en-US">
                <a:sym typeface="+mn-ea"/>
              </a:rPr>
              <a:t>    scanf("%s", name);</a:t>
            </a:r>
            <a:endParaRPr lang="zh-CN" altLang="en-US"/>
          </a:p>
          <a:p>
            <a:r>
              <a:rPr lang="zh-CN" altLang="en-US">
                <a:sym typeface="+mn-ea"/>
              </a:rPr>
              <a:t>    clearInputBuffer();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Node* p = head-&gt;next;</a:t>
            </a:r>
            <a:endParaRPr lang="zh-CN" altLang="en-US"/>
          </a:p>
          <a:p>
            <a:r>
              <a:rPr lang="zh-CN" altLang="en-US">
                <a:sym typeface="+mn-ea"/>
              </a:rPr>
              <a:t>    int found = 0;</a:t>
            </a:r>
            <a:endParaRPr lang="zh-CN" altLang="en-US"/>
          </a:p>
          <a:p>
            <a:r>
              <a:rPr lang="zh-CN" altLang="en-US">
                <a:sym typeface="+mn-ea"/>
              </a:rPr>
              <a:t>    printf("\n查询结果如下:\n");</a:t>
            </a:r>
            <a:endParaRPr lang="zh-CN" altLang="en-US"/>
          </a:p>
          <a:p>
            <a:r>
              <a:rPr lang="zh-CN" altLang="en-US">
                <a:sym typeface="+mn-ea"/>
              </a:rPr>
              <a:t>    while (p !=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if (strcmp(p-&gt;data.name, name) == 0)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printf("学号: %s, 姓名: %s, 性别: %s, 年龄: %d, 班级: %s\n",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p-&gt;data.id, p-&gt;data.name, p-&gt;data.gender, p-&gt;data.age, p-&gt;data.className);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found++;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30190" y="1682115"/>
            <a:ext cx="66325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       p = p-&gt;next;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if (found == 0)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printf("未找到姓名为 %s 的学生。\n", name);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else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printf("共找到 %d 条记录。\n", found);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4715" y="614045"/>
            <a:ext cx="847788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void queryMenu(Node* head) {</a:t>
            </a:r>
            <a:endParaRPr lang="zh-CN" altLang="en-US"/>
          </a:p>
          <a:p>
            <a:r>
              <a:rPr lang="zh-CN" altLang="en-US">
                <a:sym typeface="+mn-ea"/>
              </a:rPr>
              <a:t>    int choice;</a:t>
            </a:r>
            <a:endParaRPr lang="zh-CN" altLang="en-US"/>
          </a:p>
          <a:p>
            <a:r>
              <a:rPr lang="zh-CN" altLang="en-US">
                <a:sym typeface="+mn-ea"/>
              </a:rPr>
              <a:t>    do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printf("\n--- 查询记录模块 ---\n");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  1. 按学号查询\n");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  2. 按姓名查询\n");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  0. 返回主菜单\n");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printf("---------------------\n");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printf("请输入您的选择: 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scanf("%d", &amp;choice);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clearInputBuffer();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 switch (choice)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case 1: searchStudentById(head);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case 2: searchStudentByName(head);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case 0: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default: printf("无效选择，请重新输入。\n");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} while (choice != 0);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2720" y="191135"/>
            <a:ext cx="628713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// 3. 更新记录模块</a:t>
            </a:r>
            <a:endParaRPr lang="zh-CN" altLang="en-US"/>
          </a:p>
          <a:p>
            <a:r>
              <a:rPr lang="zh-CN" altLang="en-US"/>
              <a:t>void modifyStudent(Node* head) {</a:t>
            </a:r>
            <a:endParaRPr lang="zh-CN" altLang="en-US"/>
          </a:p>
          <a:p>
            <a:r>
              <a:rPr lang="zh-CN" altLang="en-US"/>
              <a:t>    if (head-&gt;next == NULL) {</a:t>
            </a:r>
            <a:endParaRPr lang="zh-CN" altLang="en-US"/>
          </a:p>
          <a:p>
            <a:r>
              <a:rPr lang="zh-CN" altLang="en-US"/>
              <a:t>        printf("当前无任何学生信息。\n");</a:t>
            </a:r>
            <a:endParaRPr lang="zh-CN" altLang="en-US"/>
          </a:p>
          <a:p>
            <a:r>
              <a:rPr lang="zh-CN" altLang="en-US"/>
              <a:t>        return;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char id[20];</a:t>
            </a:r>
            <a:endParaRPr lang="zh-CN" altLang="en-US"/>
          </a:p>
          <a:p>
            <a:r>
              <a:rPr lang="zh-CN" altLang="en-US"/>
              <a:t>    printf("请输入要修改的学生的学号: ");</a:t>
            </a:r>
            <a:endParaRPr lang="zh-CN" altLang="en-US"/>
          </a:p>
          <a:p>
            <a:r>
              <a:rPr lang="zh-CN" altLang="en-US"/>
              <a:t>    scanf("%s", id);</a:t>
            </a:r>
            <a:endParaRPr lang="zh-CN" altLang="en-US"/>
          </a:p>
          <a:p>
            <a:r>
              <a:rPr lang="zh-CN" altLang="en-US"/>
              <a:t>    clearInputBuffer();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Node* p = head-&gt;next;</a:t>
            </a:r>
            <a:endParaRPr lang="zh-CN" altLang="en-US"/>
          </a:p>
          <a:p>
            <a:r>
              <a:rPr lang="zh-CN" altLang="en-US"/>
              <a:t>    int found = 0;</a:t>
            </a:r>
            <a:endParaRPr lang="zh-CN" altLang="en-US"/>
          </a:p>
          <a:p>
            <a:r>
              <a:rPr lang="zh-CN" altLang="en-US"/>
              <a:t>    while (p != NULL) {</a:t>
            </a:r>
            <a:endParaRPr lang="zh-CN" altLang="en-US"/>
          </a:p>
          <a:p>
            <a:r>
              <a:rPr lang="zh-CN" altLang="en-US"/>
              <a:t>        if (strcmp(p-&gt;data.id, id) == 0) {</a:t>
            </a:r>
            <a:endParaRPr lang="zh-CN" altLang="en-US"/>
          </a:p>
          <a:p>
            <a:r>
              <a:rPr lang="zh-CN" altLang="en-US"/>
              <a:t>            printf("已找到该学生，请输入新信息:\n");</a:t>
            </a:r>
            <a:endParaRPr lang="zh-CN" altLang="en-US"/>
          </a:p>
          <a:p>
            <a:r>
              <a:rPr lang="zh-CN" altLang="en-US"/>
              <a:t>            printf("请输入新姓名: ");</a:t>
            </a:r>
            <a:endParaRPr lang="zh-CN" altLang="en-US"/>
          </a:p>
          <a:p>
            <a:r>
              <a:rPr lang="zh-CN" altLang="en-US"/>
              <a:t>            scanf("%s", p-&gt;data.name);</a:t>
            </a:r>
            <a:endParaRPr lang="zh-CN" altLang="en-US"/>
          </a:p>
          <a:p>
            <a:r>
              <a:rPr lang="zh-CN" altLang="en-US"/>
              <a:t>            clearInputBuffer();</a:t>
            </a:r>
            <a:endParaRPr lang="zh-CN" altLang="en-US"/>
          </a:p>
          <a:p>
            <a:r>
              <a:rPr lang="zh-CN" altLang="en-US"/>
              <a:t>            printf("请输入新性别: ");</a:t>
            </a:r>
            <a:endParaRPr lang="zh-CN" altLang="en-US"/>
          </a:p>
          <a:p>
            <a:r>
              <a:rPr lang="zh-CN" altLang="en-US"/>
              <a:t>            scanf("%s", p-&gt;data.gender);</a:t>
            </a:r>
            <a:endParaRPr lang="zh-CN" altLang="en-US"/>
          </a:p>
          <a:p>
            <a:r>
              <a:rPr lang="zh-CN" altLang="en-US"/>
              <a:t>            clearInputBuffer();</a:t>
            </a:r>
            <a:endParaRPr lang="zh-CN" altLang="en-US"/>
          </a:p>
          <a:p>
            <a:r>
              <a:rPr lang="zh-CN" altLang="en-US"/>
              <a:t>            printf("请输入新年龄: ");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57545" y="2058035"/>
            <a:ext cx="620522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           scanf("%d", &amp;p-&gt;data.age);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clearInputBuffer();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printf("请输入新班级: 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scanf("%s", p-&gt;data.className);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clearInputBuffer();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printf("\n学生信息修改成功！\n");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found = 1;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p = p-&gt;next;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if (!found)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printf("未找到学号为 %s 的学生。\n", id);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6950075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void deleteStudent(Node* head) {</a:t>
            </a:r>
            <a:endParaRPr lang="zh-CN" altLang="en-US"/>
          </a:p>
          <a:p>
            <a:r>
              <a:rPr lang="zh-CN" altLang="en-US"/>
              <a:t>    if (head-&gt;next == NULL) {</a:t>
            </a:r>
            <a:endParaRPr lang="zh-CN" altLang="en-US"/>
          </a:p>
          <a:p>
            <a:r>
              <a:rPr lang="zh-CN" altLang="en-US"/>
              <a:t>        printf("当前无任何学生信息。\n");</a:t>
            </a:r>
            <a:endParaRPr lang="zh-CN" altLang="en-US"/>
          </a:p>
          <a:p>
            <a:r>
              <a:rPr lang="zh-CN" altLang="en-US"/>
              <a:t>        return;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char id[20];</a:t>
            </a:r>
            <a:endParaRPr lang="zh-CN" altLang="en-US"/>
          </a:p>
          <a:p>
            <a:r>
              <a:rPr lang="zh-CN" altLang="en-US"/>
              <a:t>    printf("请输入要删除的学生的学号: ");</a:t>
            </a:r>
            <a:endParaRPr lang="zh-CN" altLang="en-US"/>
          </a:p>
          <a:p>
            <a:r>
              <a:rPr lang="zh-CN" altLang="en-US"/>
              <a:t>    scanf("%s", id);</a:t>
            </a:r>
            <a:endParaRPr lang="zh-CN" altLang="en-US"/>
          </a:p>
          <a:p>
            <a:r>
              <a:rPr lang="zh-CN" altLang="en-US"/>
              <a:t>    clearInputBuffer();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Node* prev = head;</a:t>
            </a:r>
            <a:endParaRPr lang="zh-CN" altLang="en-US"/>
          </a:p>
          <a:p>
            <a:r>
              <a:rPr lang="zh-CN" altLang="en-US"/>
              <a:t>    Node* curr = head-&gt;next;</a:t>
            </a:r>
            <a:endParaRPr lang="zh-CN" altLang="en-US"/>
          </a:p>
          <a:p>
            <a:r>
              <a:rPr lang="zh-CN" altLang="en-US"/>
              <a:t>    int found = 0;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while (curr != NULL) {</a:t>
            </a:r>
            <a:endParaRPr lang="zh-CN" altLang="en-US"/>
          </a:p>
          <a:p>
            <a:r>
              <a:rPr lang="zh-CN" altLang="en-US"/>
              <a:t>        if (strcmp(curr-&gt;data.id, id) == 0) {</a:t>
            </a:r>
            <a:endParaRPr lang="zh-CN" altLang="en-US"/>
          </a:p>
          <a:p>
            <a:r>
              <a:rPr lang="zh-CN" altLang="en-US"/>
              <a:t>            prev-&gt;next = curr-&gt;next;</a:t>
            </a:r>
            <a:endParaRPr lang="zh-CN" altLang="en-US"/>
          </a:p>
          <a:p>
            <a:r>
              <a:rPr lang="zh-CN" altLang="en-US"/>
              <a:t>            free(curr);</a:t>
            </a:r>
            <a:endParaRPr lang="zh-CN" altLang="en-US"/>
          </a:p>
          <a:p>
            <a:r>
              <a:rPr lang="zh-CN" altLang="en-US"/>
              <a:t>            printf("学号为 %s 的学生信息已删除。\n", id);</a:t>
            </a:r>
            <a:endParaRPr lang="zh-CN" altLang="en-US"/>
          </a:p>
          <a:p>
            <a:r>
              <a:rPr lang="zh-CN" altLang="en-US"/>
              <a:t>            found = 1;</a:t>
            </a:r>
            <a:endParaRPr lang="zh-CN" altLang="en-US"/>
          </a:p>
          <a:p>
            <a:r>
              <a:rPr lang="zh-CN" altLang="en-US"/>
              <a:t>            break;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16345" y="2172970"/>
            <a:ext cx="59442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       prev = curr;</a:t>
            </a:r>
            <a:endParaRPr lang="zh-CN" altLang="en-US"/>
          </a:p>
          <a:p>
            <a:r>
              <a:rPr lang="zh-CN" altLang="en-US">
                <a:sym typeface="+mn-ea"/>
              </a:rPr>
              <a:t>        curr = curr-&gt;next;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if (!found)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printf("未找到学号为 %s 的学生。\n", id);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8860" y="671830"/>
            <a:ext cx="833437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void updateMenu(Node* head) {</a:t>
            </a:r>
            <a:endParaRPr lang="zh-CN" altLang="en-US"/>
          </a:p>
          <a:p>
            <a:r>
              <a:rPr lang="zh-CN" altLang="en-US"/>
              <a:t>    int choice;</a:t>
            </a:r>
            <a:endParaRPr lang="zh-CN" altLang="en-US"/>
          </a:p>
          <a:p>
            <a:r>
              <a:rPr lang="zh-CN" altLang="en-US"/>
              <a:t>    do {</a:t>
            </a:r>
            <a:endParaRPr lang="zh-CN" altLang="en-US"/>
          </a:p>
          <a:p>
            <a:r>
              <a:rPr lang="zh-CN" altLang="en-US"/>
              <a:t>        printf("\n--- 更新记录模块 ---\n");</a:t>
            </a:r>
            <a:endParaRPr lang="zh-CN" altLang="en-US"/>
          </a:p>
          <a:p>
            <a:r>
              <a:rPr lang="zh-CN" altLang="en-US"/>
              <a:t>        printf("  1. 修改学生信息\n");</a:t>
            </a:r>
            <a:endParaRPr lang="zh-CN" altLang="en-US"/>
          </a:p>
          <a:p>
            <a:r>
              <a:rPr lang="zh-CN" altLang="en-US"/>
              <a:t>        printf("  2. 删除学生信息\n");</a:t>
            </a:r>
            <a:endParaRPr lang="zh-CN" altLang="en-US"/>
          </a:p>
          <a:p>
            <a:r>
              <a:rPr lang="zh-CN" altLang="en-US"/>
              <a:t>        printf("  0. 返回主菜单\n");</a:t>
            </a:r>
            <a:endParaRPr lang="zh-CN" altLang="en-US"/>
          </a:p>
          <a:p>
            <a:r>
              <a:rPr lang="zh-CN" altLang="en-US"/>
              <a:t>        printf("---------------------\n");</a:t>
            </a:r>
            <a:endParaRPr lang="zh-CN" altLang="en-US"/>
          </a:p>
          <a:p>
            <a:r>
              <a:rPr lang="zh-CN" altLang="en-US"/>
              <a:t>        printf("请输入您的选择: ");</a:t>
            </a:r>
            <a:endParaRPr lang="zh-CN" altLang="en-US"/>
          </a:p>
          <a:p>
            <a:r>
              <a:rPr lang="zh-CN" altLang="en-US"/>
              <a:t>        scanf("%d", &amp;choice);</a:t>
            </a:r>
            <a:endParaRPr lang="zh-CN" altLang="en-US"/>
          </a:p>
          <a:p>
            <a:r>
              <a:rPr lang="zh-CN" altLang="en-US"/>
              <a:t>        clearInputBuffer();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switch (choice) {</a:t>
            </a:r>
            <a:endParaRPr lang="zh-CN" altLang="en-US"/>
          </a:p>
          <a:p>
            <a:r>
              <a:rPr lang="zh-CN" altLang="en-US"/>
              <a:t>        case 1: modifyStudent(head); break;</a:t>
            </a:r>
            <a:endParaRPr lang="zh-CN" altLang="en-US"/>
          </a:p>
          <a:p>
            <a:r>
              <a:rPr lang="zh-CN" altLang="en-US"/>
              <a:t>        case 2: deleteStudent(head); break;</a:t>
            </a:r>
            <a:endParaRPr lang="zh-CN" altLang="en-US"/>
          </a:p>
          <a:p>
            <a:r>
              <a:rPr lang="zh-CN" altLang="en-US"/>
              <a:t>        case 0: break;</a:t>
            </a:r>
            <a:endParaRPr lang="zh-CN" altLang="en-US"/>
          </a:p>
          <a:p>
            <a:r>
              <a:rPr lang="zh-CN" altLang="en-US"/>
              <a:t>        default: printf("无效选择，请重新输入。\n");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} while (choice != 0);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38" y="1086304"/>
            <a:ext cx="20339662" cy="4707607"/>
            <a:chOff x="4056338" y="1782772"/>
            <a:chExt cx="20339662" cy="328154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056338" y="1782772"/>
              <a:ext cx="4067323" cy="32815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2000" y="1782772"/>
              <a:ext cx="4068000" cy="328154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0" y="1782772"/>
              <a:ext cx="4068000" cy="3281541"/>
            </a:xfrm>
            <a:prstGeom prst="rect">
              <a:avLst/>
            </a:prstGeom>
          </p:spPr>
        </p:pic>
        <p:pic>
          <p:nvPicPr>
            <p:cNvPr id="19" name="图片 1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6260000" y="1782772"/>
              <a:ext cx="4068000" cy="328154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8000" y="1782772"/>
              <a:ext cx="4068000" cy="3271889"/>
            </a:xfrm>
            <a:prstGeom prst="rect">
              <a:avLst/>
            </a:prstGeom>
          </p:spPr>
        </p:pic>
      </p:grpSp>
      <p:sp>
        <p:nvSpPr>
          <p:cNvPr id="14" name="任意多边形: 形状 13"/>
          <p:cNvSpPr/>
          <p:nvPr/>
        </p:nvSpPr>
        <p:spPr>
          <a:xfrm flipV="1">
            <a:off x="0" y="4722126"/>
            <a:ext cx="12192000" cy="2135874"/>
          </a:xfrm>
          <a:custGeom>
            <a:avLst/>
            <a:gdLst>
              <a:gd name="connsiteX0" fmla="*/ 0 w 12192000"/>
              <a:gd name="connsiteY0" fmla="*/ 0 h 2366077"/>
              <a:gd name="connsiteX1" fmla="*/ 12192000 w 12192000"/>
              <a:gd name="connsiteY1" fmla="*/ 0 h 2366077"/>
              <a:gd name="connsiteX2" fmla="*/ 12192000 w 12192000"/>
              <a:gd name="connsiteY2" fmla="*/ 1200630 h 2366077"/>
              <a:gd name="connsiteX3" fmla="*/ 12108506 w 12192000"/>
              <a:gd name="connsiteY3" fmla="*/ 1263729 h 2366077"/>
              <a:gd name="connsiteX4" fmla="*/ 6096000 w 12192000"/>
              <a:gd name="connsiteY4" fmla="*/ 2366077 h 2366077"/>
              <a:gd name="connsiteX5" fmla="*/ 83494 w 12192000"/>
              <a:gd name="connsiteY5" fmla="*/ 1263729 h 2366077"/>
              <a:gd name="connsiteX6" fmla="*/ 0 w 12192000"/>
              <a:gd name="connsiteY6" fmla="*/ 1200630 h 23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6077">
                <a:moveTo>
                  <a:pt x="0" y="0"/>
                </a:moveTo>
                <a:lnTo>
                  <a:pt x="12192000" y="0"/>
                </a:lnTo>
                <a:lnTo>
                  <a:pt x="12192000" y="1200630"/>
                </a:lnTo>
                <a:lnTo>
                  <a:pt x="12108506" y="1263729"/>
                </a:lnTo>
                <a:cubicBezTo>
                  <a:pt x="11117912" y="1911533"/>
                  <a:pt x="8798866" y="2366077"/>
                  <a:pt x="6096000" y="2366077"/>
                </a:cubicBezTo>
                <a:cubicBezTo>
                  <a:pt x="3393135" y="2366077"/>
                  <a:pt x="1074088" y="1911533"/>
                  <a:pt x="83494" y="1263729"/>
                </a:cubicBezTo>
                <a:lnTo>
                  <a:pt x="0" y="1200630"/>
                </a:lnTo>
                <a:close/>
              </a:path>
            </a:pathLst>
          </a:custGeom>
          <a:solidFill>
            <a:srgbClr val="C6E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任意多边形: 形状 22"/>
          <p:cNvSpPr/>
          <p:nvPr/>
        </p:nvSpPr>
        <p:spPr>
          <a:xfrm>
            <a:off x="0" y="0"/>
            <a:ext cx="12192000" cy="2135875"/>
          </a:xfrm>
          <a:custGeom>
            <a:avLst/>
            <a:gdLst>
              <a:gd name="connsiteX0" fmla="*/ 0 w 12192000"/>
              <a:gd name="connsiteY0" fmla="*/ 0 h 2366077"/>
              <a:gd name="connsiteX1" fmla="*/ 12192000 w 12192000"/>
              <a:gd name="connsiteY1" fmla="*/ 0 h 2366077"/>
              <a:gd name="connsiteX2" fmla="*/ 12192000 w 12192000"/>
              <a:gd name="connsiteY2" fmla="*/ 1200630 h 2366077"/>
              <a:gd name="connsiteX3" fmla="*/ 12108506 w 12192000"/>
              <a:gd name="connsiteY3" fmla="*/ 1263729 h 2366077"/>
              <a:gd name="connsiteX4" fmla="*/ 6096000 w 12192000"/>
              <a:gd name="connsiteY4" fmla="*/ 2366077 h 2366077"/>
              <a:gd name="connsiteX5" fmla="*/ 83494 w 12192000"/>
              <a:gd name="connsiteY5" fmla="*/ 1263729 h 2366077"/>
              <a:gd name="connsiteX6" fmla="*/ 0 w 12192000"/>
              <a:gd name="connsiteY6" fmla="*/ 1200630 h 23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6077">
                <a:moveTo>
                  <a:pt x="0" y="0"/>
                </a:moveTo>
                <a:lnTo>
                  <a:pt x="12192000" y="0"/>
                </a:lnTo>
                <a:lnTo>
                  <a:pt x="12192000" y="1200630"/>
                </a:lnTo>
                <a:lnTo>
                  <a:pt x="12108506" y="1263729"/>
                </a:lnTo>
                <a:cubicBezTo>
                  <a:pt x="11117912" y="1911533"/>
                  <a:pt x="8798866" y="2366077"/>
                  <a:pt x="6096000" y="2366077"/>
                </a:cubicBezTo>
                <a:cubicBezTo>
                  <a:pt x="3393135" y="2366077"/>
                  <a:pt x="1074088" y="1911533"/>
                  <a:pt x="83494" y="1263729"/>
                </a:cubicBezTo>
                <a:lnTo>
                  <a:pt x="0" y="1200630"/>
                </a:lnTo>
                <a:close/>
              </a:path>
            </a:pathLst>
          </a:custGeom>
          <a:solidFill>
            <a:srgbClr val="C6E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1F71E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08" y="113899"/>
            <a:ext cx="2589404" cy="739958"/>
          </a:xfrm>
          <a:prstGeom prst="rect">
            <a:avLst/>
          </a:prstGeom>
        </p:spPr>
      </p:pic>
      <p:grpSp>
        <p:nvGrpSpPr>
          <p:cNvPr id="30" name="图形"/>
          <p:cNvGrpSpPr/>
          <p:nvPr/>
        </p:nvGrpSpPr>
        <p:grpSpPr>
          <a:xfrm>
            <a:off x="3381375" y="541686"/>
            <a:ext cx="5463540" cy="1258570"/>
            <a:chOff x="4811" y="755"/>
            <a:chExt cx="8604" cy="1982"/>
          </a:xfrm>
        </p:grpSpPr>
        <p:sp>
          <p:nvSpPr>
            <p:cNvPr id="31" name="图形"/>
            <p:cNvSpPr txBox="1"/>
            <p:nvPr/>
          </p:nvSpPr>
          <p:spPr>
            <a:xfrm>
              <a:off x="4811" y="755"/>
              <a:ext cx="3178" cy="19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2ABF8"/>
                      </a:gs>
                      <a:gs pos="100000">
                        <a:srgbClr val="1F71E7"/>
                      </a:gs>
                    </a:gsLst>
                    <a:path path="circle">
                      <a:fillToRect l="50000" t="-80000" r="50000" b="180000"/>
                    </a:path>
                  </a:gradFill>
                  <a:effectLst>
                    <a:outerShdw blurRad="127000" dist="38100" dir="2700000" algn="tl">
                      <a:srgbClr val="000000">
                        <a:lumMod val="75000"/>
                        <a:lumOff val="25000"/>
                        <a:alpha val="10000"/>
                      </a:srgbClr>
                    </a:outerShdw>
                  </a:effectLst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目录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2ABF8"/>
                    </a:gs>
                    <a:gs pos="100000">
                      <a:srgbClr val="1F71E7"/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127000" dist="38100" dir="2700000" algn="tl">
                    <a:srgbClr val="000000">
                      <a:lumMod val="75000"/>
                      <a:lumOff val="25000"/>
                      <a:alpha val="10000"/>
                    </a:srgbClr>
                  </a:outerShdw>
                </a:effectLst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cxnSp>
          <p:nvCxnSpPr>
            <p:cNvPr id="32" name="图形"/>
            <p:cNvCxnSpPr/>
            <p:nvPr/>
          </p:nvCxnSpPr>
          <p:spPr>
            <a:xfrm flipH="1">
              <a:off x="8437" y="1160"/>
              <a:ext cx="240" cy="900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0">
                    <a:srgbClr val="62ABF8"/>
                  </a:gs>
                  <a:gs pos="100000">
                    <a:srgbClr val="1F71E7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33" name="图形"/>
            <p:cNvSpPr txBox="1"/>
            <p:nvPr/>
          </p:nvSpPr>
          <p:spPr>
            <a:xfrm>
              <a:off x="9179" y="1456"/>
              <a:ext cx="4236" cy="5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2ABF8"/>
                  </a:solidFill>
                  <a:effectLst/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CONTENTS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764009" y="5025789"/>
            <a:ext cx="4782091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11499B"/>
                </a:solidFill>
                <a:effectLst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Part 02</a:t>
            </a:r>
            <a:endParaRPr lang="en-US" altLang="zh-CN" sz="2000" dirty="0">
              <a:solidFill>
                <a:srgbClr val="11499B"/>
              </a:solidFill>
              <a:effectLst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2171E7"/>
                </a:solidFill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算法设计与实现</a:t>
            </a:r>
            <a:endParaRPr lang="zh-CN" altLang="en-US" sz="2000" dirty="0">
              <a:solidFill>
                <a:srgbClr val="2171E7"/>
              </a:solidFill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endParaRPr lang="zh-CN" altLang="en-US" dirty="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4145" y="65405"/>
            <a:ext cx="744093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// 4. 统计记录模块</a:t>
            </a:r>
            <a:endParaRPr lang="zh-CN" altLang="en-US"/>
          </a:p>
          <a:p>
            <a:r>
              <a:rPr lang="zh-CN" altLang="en-US"/>
              <a:t>void statisticsByClass(Node* head) {</a:t>
            </a:r>
            <a:endParaRPr lang="zh-CN" altLang="en-US"/>
          </a:p>
          <a:p>
            <a:r>
              <a:rPr lang="zh-CN" altLang="en-US"/>
              <a:t>    if (head-&gt;next == NULL) {</a:t>
            </a:r>
            <a:endParaRPr lang="zh-CN" altLang="en-US"/>
          </a:p>
          <a:p>
            <a:r>
              <a:rPr lang="zh-CN" altLang="en-US"/>
              <a:t>        printf("当前无任何学生信息。\n");</a:t>
            </a:r>
            <a:endParaRPr lang="zh-CN" altLang="en-US"/>
          </a:p>
          <a:p>
            <a:r>
              <a:rPr lang="zh-CN" altLang="en-US"/>
              <a:t>        return;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char className[50];</a:t>
            </a:r>
            <a:endParaRPr lang="zh-CN" altLang="en-US"/>
          </a:p>
          <a:p>
            <a:r>
              <a:rPr lang="zh-CN" altLang="en-US"/>
              <a:t>    printf("请输入要统计的班级名称: ");</a:t>
            </a:r>
            <a:endParaRPr lang="zh-CN" altLang="en-US"/>
          </a:p>
          <a:p>
            <a:r>
              <a:rPr lang="zh-CN" altLang="en-US"/>
              <a:t>    scanf("%s", className);</a:t>
            </a:r>
            <a:endParaRPr lang="zh-CN" altLang="en-US"/>
          </a:p>
          <a:p>
            <a:r>
              <a:rPr lang="zh-CN" altLang="en-US"/>
              <a:t>    clearInputBuffer();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Node* p = head-&gt;next;</a:t>
            </a:r>
            <a:endParaRPr lang="zh-CN" altLang="en-US"/>
          </a:p>
          <a:p>
            <a:r>
              <a:rPr lang="zh-CN" altLang="en-US"/>
              <a:t>    int count = 0;</a:t>
            </a:r>
            <a:endParaRPr lang="zh-CN" altLang="en-US"/>
          </a:p>
          <a:p>
            <a:r>
              <a:rPr lang="zh-CN" altLang="en-US"/>
              <a:t>    while (p != NULL) {</a:t>
            </a:r>
            <a:endParaRPr lang="zh-CN" altLang="en-US"/>
          </a:p>
          <a:p>
            <a:r>
              <a:rPr lang="zh-CN" altLang="en-US"/>
              <a:t>        if (strcmp(p-&gt;data.className, className) == 0) {</a:t>
            </a:r>
            <a:endParaRPr lang="zh-CN" altLang="en-US"/>
          </a:p>
          <a:p>
            <a:r>
              <a:rPr lang="zh-CN" altLang="en-US"/>
              <a:t>            count++;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  p = p-&gt;next;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printf("班级 %s 共有 %d 名学生。\n", className, count);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7720" y="584835"/>
            <a:ext cx="856488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void statisticsByGender(Node* head) {</a:t>
            </a:r>
            <a:endParaRPr lang="zh-CN" altLang="en-US"/>
          </a:p>
          <a:p>
            <a:r>
              <a:rPr lang="zh-CN" altLang="en-US"/>
              <a:t>    if (head-&gt;next == NULL) {</a:t>
            </a:r>
            <a:endParaRPr lang="zh-CN" altLang="en-US"/>
          </a:p>
          <a:p>
            <a:r>
              <a:rPr lang="zh-CN" altLang="en-US"/>
              <a:t>        printf("当前无任何学生信息。\n");</a:t>
            </a:r>
            <a:endParaRPr lang="zh-CN" altLang="en-US"/>
          </a:p>
          <a:p>
            <a:r>
              <a:rPr lang="zh-CN" altLang="en-US"/>
              <a:t>        return;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int male_count = 0;</a:t>
            </a:r>
            <a:endParaRPr lang="zh-CN" altLang="en-US"/>
          </a:p>
          <a:p>
            <a:r>
              <a:rPr lang="zh-CN" altLang="en-US"/>
              <a:t>    int female_count = 0;</a:t>
            </a:r>
            <a:endParaRPr lang="zh-CN" altLang="en-US"/>
          </a:p>
          <a:p>
            <a:r>
              <a:rPr lang="zh-CN" altLang="en-US"/>
              <a:t>    Node* p = head-&gt;next;</a:t>
            </a:r>
            <a:endParaRPr lang="zh-CN" altLang="en-US"/>
          </a:p>
          <a:p>
            <a:r>
              <a:rPr lang="zh-CN" altLang="en-US"/>
              <a:t>    while (p != NULL) {</a:t>
            </a:r>
            <a:endParaRPr lang="zh-CN" altLang="en-US"/>
          </a:p>
          <a:p>
            <a:r>
              <a:rPr lang="zh-CN" altLang="en-US"/>
              <a:t>        if (strcmp(p-&gt;data.gender, "男") == 0) {</a:t>
            </a:r>
            <a:endParaRPr lang="zh-CN" altLang="en-US"/>
          </a:p>
          <a:p>
            <a:r>
              <a:rPr lang="zh-CN" altLang="en-US"/>
              <a:t>            male_count++;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  else if (strcmp(p-&gt;data.gender, "女") == 0) {</a:t>
            </a:r>
            <a:endParaRPr lang="zh-CN" altLang="en-US"/>
          </a:p>
          <a:p>
            <a:r>
              <a:rPr lang="zh-CN" altLang="en-US"/>
              <a:t>            female_count++;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  p = p-&gt;next;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printf("学生总数中，男生有 %d 人，女生有 %d 人。\n", male_count, female_count);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5790" y="354330"/>
            <a:ext cx="801814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void statisticsMenu(Node* head) {</a:t>
            </a:r>
            <a:endParaRPr lang="zh-CN" altLang="en-US"/>
          </a:p>
          <a:p>
            <a:r>
              <a:rPr lang="zh-CN" altLang="en-US"/>
              <a:t>    int choice;</a:t>
            </a:r>
            <a:endParaRPr lang="zh-CN" altLang="en-US"/>
          </a:p>
          <a:p>
            <a:r>
              <a:rPr lang="zh-CN" altLang="en-US"/>
              <a:t>    do {</a:t>
            </a:r>
            <a:endParaRPr lang="zh-CN" altLang="en-US"/>
          </a:p>
          <a:p>
            <a:r>
              <a:rPr lang="zh-CN" altLang="en-US"/>
              <a:t>        printf("\n--- 统计记录模块 ---\n");</a:t>
            </a:r>
            <a:endParaRPr lang="zh-CN" altLang="en-US"/>
          </a:p>
          <a:p>
            <a:r>
              <a:rPr lang="zh-CN" altLang="en-US"/>
              <a:t>        printf("  1. 按班级统计\n");</a:t>
            </a:r>
            <a:endParaRPr lang="zh-CN" altLang="en-US"/>
          </a:p>
          <a:p>
            <a:r>
              <a:rPr lang="zh-CN" altLang="en-US"/>
              <a:t>        printf("  2. 按性别统计\n");</a:t>
            </a:r>
            <a:endParaRPr lang="zh-CN" altLang="en-US"/>
          </a:p>
          <a:p>
            <a:r>
              <a:rPr lang="zh-CN" altLang="en-US"/>
              <a:t>        printf("  0. 返回主菜单\n");</a:t>
            </a:r>
            <a:endParaRPr lang="zh-CN" altLang="en-US"/>
          </a:p>
          <a:p>
            <a:r>
              <a:rPr lang="zh-CN" altLang="en-US"/>
              <a:t>        printf("---------------------\n");</a:t>
            </a:r>
            <a:endParaRPr lang="zh-CN" altLang="en-US"/>
          </a:p>
          <a:p>
            <a:r>
              <a:rPr lang="zh-CN" altLang="en-US"/>
              <a:t>        printf("请输入您的选择: ");</a:t>
            </a:r>
            <a:endParaRPr lang="zh-CN" altLang="en-US"/>
          </a:p>
          <a:p>
            <a:r>
              <a:rPr lang="zh-CN" altLang="en-US"/>
              <a:t>        scanf("%d", &amp;choice);</a:t>
            </a:r>
            <a:endParaRPr lang="zh-CN" altLang="en-US"/>
          </a:p>
          <a:p>
            <a:r>
              <a:rPr lang="zh-CN" altLang="en-US"/>
              <a:t>        clearInputBuffer();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switch (choice) {</a:t>
            </a:r>
            <a:endParaRPr lang="zh-CN" altLang="en-US"/>
          </a:p>
          <a:p>
            <a:r>
              <a:rPr lang="zh-CN" altLang="en-US"/>
              <a:t>        case 1: statisticsByClass(head); break;</a:t>
            </a:r>
            <a:endParaRPr lang="zh-CN" altLang="en-US"/>
          </a:p>
          <a:p>
            <a:r>
              <a:rPr lang="zh-CN" altLang="en-US"/>
              <a:t>        case 2: statisticsByGender(head); break;</a:t>
            </a:r>
            <a:endParaRPr lang="zh-CN" altLang="en-US"/>
          </a:p>
          <a:p>
            <a:r>
              <a:rPr lang="zh-CN" altLang="en-US"/>
              <a:t>        case 0: break;</a:t>
            </a:r>
            <a:endParaRPr lang="zh-CN" altLang="en-US"/>
          </a:p>
          <a:p>
            <a:r>
              <a:rPr lang="zh-CN" altLang="en-US"/>
              <a:t>        default: printf("无效选择，请重新输入。\n");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} while (choice != 0);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1360" y="123190"/>
            <a:ext cx="1081849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// 5. 输出记录模块</a:t>
            </a:r>
            <a:endParaRPr lang="zh-CN" altLang="en-US"/>
          </a:p>
          <a:p>
            <a:r>
              <a:rPr lang="zh-CN" altLang="en-US"/>
              <a:t>void displayAllStudents(Node* head) {</a:t>
            </a:r>
            <a:endParaRPr lang="zh-CN" altLang="en-US"/>
          </a:p>
          <a:p>
            <a:r>
              <a:rPr lang="zh-CN" altLang="en-US"/>
              <a:t>    if (head-&gt;next == NULL) {</a:t>
            </a:r>
            <a:endParaRPr lang="zh-CN" altLang="en-US"/>
          </a:p>
          <a:p>
            <a:r>
              <a:rPr lang="zh-CN" altLang="en-US"/>
              <a:t>        printf("当前无任何学生信息。\n");</a:t>
            </a:r>
            <a:endParaRPr lang="zh-CN" altLang="en-US"/>
          </a:p>
          <a:p>
            <a:r>
              <a:rPr lang="zh-CN" altLang="en-US"/>
              <a:t>        return;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printf("\n======================= 所有学生信息 =======================\n");</a:t>
            </a:r>
            <a:endParaRPr lang="zh-CN" altLang="en-US"/>
          </a:p>
          <a:p>
            <a:r>
              <a:rPr lang="zh-CN" altLang="en-US"/>
              <a:t>    printf("%-15s %-15s %-10s %-10s %-15s\n", "学号", "姓名", "性别", "年龄", "班级");</a:t>
            </a:r>
            <a:endParaRPr lang="zh-CN" altLang="en-US"/>
          </a:p>
          <a:p>
            <a:r>
              <a:rPr lang="zh-CN" altLang="en-US"/>
              <a:t>    printf("------------------------------------------------------------\n");</a:t>
            </a:r>
            <a:endParaRPr lang="zh-CN" altLang="en-US"/>
          </a:p>
          <a:p>
            <a:r>
              <a:rPr lang="zh-CN" altLang="en-US"/>
              <a:t>    Node* p = head-&gt;next;</a:t>
            </a:r>
            <a:endParaRPr lang="zh-CN" altLang="en-US"/>
          </a:p>
          <a:p>
            <a:r>
              <a:rPr lang="zh-CN" altLang="en-US"/>
              <a:t>    while (p != NULL) {</a:t>
            </a:r>
            <a:endParaRPr lang="zh-CN" altLang="en-US"/>
          </a:p>
          <a:p>
            <a:r>
              <a:rPr lang="zh-CN" altLang="en-US"/>
              <a:t>        printf("%-15s %-15s %-10s %-10d %-15s\n",</a:t>
            </a:r>
            <a:endParaRPr lang="zh-CN" altLang="en-US"/>
          </a:p>
          <a:p>
            <a:r>
              <a:rPr lang="zh-CN" altLang="en-US"/>
              <a:t>            p-&gt;data.id, p-&gt;data.name, p-&gt;data.gender, p-&gt;data.age, p-&gt;data.className);</a:t>
            </a:r>
            <a:endParaRPr lang="zh-CN" altLang="en-US"/>
          </a:p>
          <a:p>
            <a:r>
              <a:rPr lang="zh-CN" altLang="en-US"/>
              <a:t>        p = p-&gt;next;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printf("============================================================\n");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650" y="152400"/>
            <a:ext cx="969200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// 6. 文件操作模块</a:t>
            </a:r>
            <a:endParaRPr lang="zh-CN" altLang="en-US"/>
          </a:p>
          <a:p>
            <a:r>
              <a:rPr lang="zh-CN" altLang="en-US"/>
              <a:t>void saveToFile(Node* head, const char* filename) {</a:t>
            </a:r>
            <a:endParaRPr lang="zh-CN" altLang="en-US"/>
          </a:p>
          <a:p>
            <a:r>
              <a:rPr lang="zh-CN" altLang="en-US"/>
              <a:t>    FILE* fp = fopen(filename, "w");</a:t>
            </a:r>
            <a:endParaRPr lang="zh-CN" altLang="en-US"/>
          </a:p>
          <a:p>
            <a:r>
              <a:rPr lang="zh-CN" altLang="en-US"/>
              <a:t>    if (fp == NULL) {</a:t>
            </a:r>
            <a:endParaRPr lang="zh-CN" altLang="en-US"/>
          </a:p>
          <a:p>
            <a:r>
              <a:rPr lang="zh-CN" altLang="en-US"/>
              <a:t>        printf("打开文件 %s 失败！\n", filename);</a:t>
            </a:r>
            <a:endParaRPr lang="zh-CN" altLang="en-US"/>
          </a:p>
          <a:p>
            <a:r>
              <a:rPr lang="zh-CN" altLang="en-US"/>
              <a:t>        return;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Node* p = head-&gt;next;</a:t>
            </a:r>
            <a:endParaRPr lang="zh-CN" altLang="en-US"/>
          </a:p>
          <a:p>
            <a:r>
              <a:rPr lang="zh-CN" altLang="en-US"/>
              <a:t>    while (p != NULL) {</a:t>
            </a:r>
            <a:endParaRPr lang="zh-CN" altLang="en-US"/>
          </a:p>
          <a:p>
            <a:r>
              <a:rPr lang="zh-CN" altLang="en-US"/>
              <a:t>        fprintf(fp, "%s %s %s %d %s\n",</a:t>
            </a:r>
            <a:endParaRPr lang="zh-CN" altLang="en-US"/>
          </a:p>
          <a:p>
            <a:r>
              <a:rPr lang="zh-CN" altLang="en-US"/>
              <a:t>            p-&gt;data.id, p-&gt;data.name, p-&gt;data.gender, p-&gt;data.age, p-&gt;data.className);</a:t>
            </a:r>
            <a:endParaRPr lang="zh-CN" altLang="en-US"/>
          </a:p>
          <a:p>
            <a:r>
              <a:rPr lang="zh-CN" altLang="en-US"/>
              <a:t>        p = p-&gt;next;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fclose(fp);</a:t>
            </a:r>
            <a:endParaRPr lang="zh-CN" altLang="en-US"/>
          </a:p>
          <a:p>
            <a:r>
              <a:rPr lang="zh-CN" altLang="en-US"/>
              <a:t>    printf("数据已成功保存到 %s 文件中。\n", filename);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0505" y="498475"/>
            <a:ext cx="1196149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Node* loadFromFile(const char* filename) {</a:t>
            </a:r>
            <a:endParaRPr lang="zh-CN" altLang="en-US"/>
          </a:p>
          <a:p>
            <a:r>
              <a:rPr lang="zh-CN" altLang="en-US"/>
              <a:t>    // 创建一个带头节点的空链表</a:t>
            </a:r>
            <a:endParaRPr lang="zh-CN" altLang="en-US"/>
          </a:p>
          <a:p>
            <a:r>
              <a:rPr lang="zh-CN" altLang="en-US"/>
              <a:t>    Node* head = (Node*)malloc(sizeof(Node));</a:t>
            </a:r>
            <a:endParaRPr lang="zh-CN" altLang="en-US"/>
          </a:p>
          <a:p>
            <a:r>
              <a:rPr lang="zh-CN" altLang="en-US"/>
              <a:t>    if (head == NULL) {</a:t>
            </a:r>
            <a:endParaRPr lang="zh-CN" altLang="en-US"/>
          </a:p>
          <a:p>
            <a:r>
              <a:rPr lang="zh-CN" altLang="en-US"/>
              <a:t>        printf("内存分配失败！\n");</a:t>
            </a:r>
            <a:endParaRPr lang="zh-CN" altLang="en-US"/>
          </a:p>
          <a:p>
            <a:r>
              <a:rPr lang="zh-CN" altLang="en-US"/>
              <a:t>        exit(1);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head-&gt;next = NULL;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FILE* fp = fopen(filename, "r");</a:t>
            </a:r>
            <a:endParaRPr lang="zh-CN" altLang="en-US"/>
          </a:p>
          <a:p>
            <a:r>
              <a:rPr lang="zh-CN" altLang="en-US"/>
              <a:t>    if (fp == NULL) {</a:t>
            </a:r>
            <a:endParaRPr lang="zh-CN" altLang="en-US"/>
          </a:p>
          <a:p>
            <a:r>
              <a:rPr lang="zh-CN" altLang="en-US"/>
              <a:t>        printf("未找到数据文件 %s，将创建一个新系统。\n", filename);</a:t>
            </a:r>
            <a:endParaRPr lang="zh-CN" altLang="en-US"/>
          </a:p>
          <a:p>
            <a:r>
              <a:rPr lang="zh-CN" altLang="en-US"/>
              <a:t>        return head;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Student temp;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715" y="238760"/>
            <a:ext cx="8422005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   while (fscanf(fp, "%s %s %s %d %s", temp.id, temp.name, temp.gender, &amp;temp.age, temp.className) != EOF)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Node* newNode = (Node*)malloc(sizeof(Node));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if (newNode ==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printf("内存分配失败！\n");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continue;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newNode-&gt;data = temp;</a:t>
            </a:r>
            <a:endParaRPr lang="zh-CN" altLang="en-US"/>
          </a:p>
          <a:p>
            <a:r>
              <a:rPr lang="zh-CN" altLang="en-US">
                <a:sym typeface="+mn-ea"/>
              </a:rPr>
              <a:t>        newNode-&gt;next = NULL;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 // 插入到链表尾部</a:t>
            </a:r>
            <a:endParaRPr lang="zh-CN" altLang="en-US"/>
          </a:p>
          <a:p>
            <a:r>
              <a:rPr lang="zh-CN" altLang="en-US">
                <a:sym typeface="+mn-ea"/>
              </a:rPr>
              <a:t>        Node* p = head;</a:t>
            </a:r>
            <a:endParaRPr lang="zh-CN" altLang="en-US"/>
          </a:p>
          <a:p>
            <a:r>
              <a:rPr lang="zh-CN" altLang="en-US">
                <a:sym typeface="+mn-ea"/>
              </a:rPr>
              <a:t>        while (p-&gt;next != NULL)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p = p-&gt;next;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p-&gt;next = newNode;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fclose(fp);</a:t>
            </a:r>
            <a:endParaRPr lang="zh-CN" altLang="en-US"/>
          </a:p>
          <a:p>
            <a:r>
              <a:rPr lang="zh-CN" altLang="en-US">
                <a:sym typeface="+mn-ea"/>
              </a:rPr>
              <a:t>    printf("已从 %s 文件加载数据。\n", filename);</a:t>
            </a:r>
            <a:endParaRPr lang="zh-CN" altLang="en-US"/>
          </a:p>
          <a:p>
            <a:r>
              <a:rPr lang="zh-CN" altLang="en-US">
                <a:sym typeface="+mn-ea"/>
              </a:rPr>
              <a:t>    return head;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51075" y="1998345"/>
            <a:ext cx="65747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// 辅助函数：释放链表</a:t>
            </a:r>
            <a:endParaRPr lang="zh-CN" altLang="en-US"/>
          </a:p>
          <a:p>
            <a:r>
              <a:rPr lang="zh-CN" altLang="en-US"/>
              <a:t>void freeList(Node* head) {</a:t>
            </a:r>
            <a:endParaRPr lang="zh-CN" altLang="en-US"/>
          </a:p>
          <a:p>
            <a:r>
              <a:rPr lang="zh-CN" altLang="en-US"/>
              <a:t>    Node* p = head;</a:t>
            </a:r>
            <a:endParaRPr lang="zh-CN" altLang="en-US"/>
          </a:p>
          <a:p>
            <a:r>
              <a:rPr lang="zh-CN" altLang="en-US"/>
              <a:t>    Node* temp;</a:t>
            </a:r>
            <a:endParaRPr lang="zh-CN" altLang="en-US"/>
          </a:p>
          <a:p>
            <a:r>
              <a:rPr lang="zh-CN" altLang="en-US"/>
              <a:t>    while (p != NULL) {</a:t>
            </a:r>
            <a:endParaRPr lang="zh-CN" altLang="en-US"/>
          </a:p>
          <a:p>
            <a:r>
              <a:rPr lang="zh-CN" altLang="en-US"/>
              <a:t>        temp = p;</a:t>
            </a:r>
            <a:endParaRPr lang="zh-CN" altLang="en-US"/>
          </a:p>
          <a:p>
            <a:r>
              <a:rPr lang="zh-CN" altLang="en-US"/>
              <a:t>        p = p-&gt;next;</a:t>
            </a:r>
            <a:endParaRPr lang="zh-CN" altLang="en-US"/>
          </a:p>
          <a:p>
            <a:r>
              <a:rPr lang="zh-CN" altLang="en-US"/>
              <a:t>        free(temp);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8005" y="325120"/>
            <a:ext cx="914400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#define _CRT_SECURE_NO_WARNINGS</a:t>
            </a:r>
            <a:endParaRPr lang="zh-CN" altLang="en-US"/>
          </a:p>
          <a:p>
            <a:r>
              <a:rPr lang="zh-CN" altLang="en-US"/>
              <a:t>#include "student.h"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#define FILENAME "student.txt"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void showMenu() {</a:t>
            </a:r>
            <a:endParaRPr lang="zh-CN" altLang="en-US"/>
          </a:p>
          <a:p>
            <a:r>
              <a:rPr lang="zh-CN" altLang="en-US"/>
              <a:t>    printf("\n========= 学生信息管理系统 =========\n");</a:t>
            </a:r>
            <a:endParaRPr lang="zh-CN" altLang="en-US"/>
          </a:p>
          <a:p>
            <a:r>
              <a:rPr lang="zh-CN" altLang="en-US"/>
              <a:t>    printf("||                                ||\n");</a:t>
            </a:r>
            <a:endParaRPr lang="zh-CN" altLang="en-US"/>
          </a:p>
          <a:p>
            <a:r>
              <a:rPr lang="zh-CN" altLang="en-US"/>
              <a:t>    printf("||    1. 录入学生信息             ||\n");</a:t>
            </a:r>
            <a:endParaRPr lang="zh-CN" altLang="en-US"/>
          </a:p>
          <a:p>
            <a:r>
              <a:rPr lang="zh-CN" altLang="en-US"/>
              <a:t>    printf("||    2. 查询学生信息             ||\n");</a:t>
            </a:r>
            <a:endParaRPr lang="zh-CN" altLang="en-US"/>
          </a:p>
          <a:p>
            <a:r>
              <a:rPr lang="zh-CN" altLang="en-US"/>
              <a:t>    printf("||    3. 更新学生信息             ||\n");</a:t>
            </a:r>
            <a:endParaRPr lang="zh-CN" altLang="en-US"/>
          </a:p>
          <a:p>
            <a:r>
              <a:rPr lang="zh-CN" altLang="en-US"/>
              <a:t>    printf("||    4. 统计学生信息             ||\n");</a:t>
            </a:r>
            <a:endParaRPr lang="zh-CN" altLang="en-US"/>
          </a:p>
          <a:p>
            <a:r>
              <a:rPr lang="zh-CN" altLang="en-US"/>
              <a:t>    printf("||    5. 显示所有信息             ||\n");</a:t>
            </a:r>
            <a:endParaRPr lang="zh-CN" altLang="en-US"/>
          </a:p>
          <a:p>
            <a:r>
              <a:rPr lang="zh-CN" altLang="en-US"/>
              <a:t>    printf("||                                ||\n");</a:t>
            </a:r>
            <a:endParaRPr lang="zh-CN" altLang="en-US"/>
          </a:p>
          <a:p>
            <a:r>
              <a:rPr lang="zh-CN" altLang="en-US"/>
              <a:t>    printf("||    0. 退出系统 (Exit)          ||\n");</a:t>
            </a:r>
            <a:endParaRPr lang="zh-CN" altLang="en-US"/>
          </a:p>
          <a:p>
            <a:r>
              <a:rPr lang="zh-CN" altLang="en-US"/>
              <a:t>    printf("||                                ||\n");</a:t>
            </a:r>
            <a:endParaRPr lang="zh-CN" altLang="en-US"/>
          </a:p>
          <a:p>
            <a:r>
              <a:rPr lang="zh-CN" altLang="en-US"/>
              <a:t>    printf("====================================\n");</a:t>
            </a:r>
            <a:endParaRPr lang="zh-CN" altLang="en-US"/>
          </a:p>
          <a:p>
            <a:r>
              <a:rPr lang="zh-CN" altLang="en-US"/>
              <a:t>    printf("请输入您的选择 [0-5]: ");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5593715" cy="7293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int main() {</a:t>
            </a:r>
            <a:endParaRPr lang="zh-CN" altLang="en-US"/>
          </a:p>
          <a:p>
            <a:r>
              <a:rPr lang="zh-CN" altLang="en-US"/>
              <a:t>    // 程序启动时，从文件加载数据</a:t>
            </a:r>
            <a:endParaRPr lang="zh-CN" altLang="en-US"/>
          </a:p>
          <a:p>
            <a:r>
              <a:rPr lang="zh-CN" altLang="en-US"/>
              <a:t>    Node* head = loadFromFile(FILENAME);</a:t>
            </a:r>
            <a:endParaRPr lang="zh-CN" altLang="en-US"/>
          </a:p>
          <a:p>
            <a:r>
              <a:rPr lang="zh-CN" altLang="en-US"/>
              <a:t>    int choice;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do {</a:t>
            </a:r>
            <a:endParaRPr lang="zh-CN" altLang="en-US"/>
          </a:p>
          <a:p>
            <a:r>
              <a:rPr lang="zh-CN" altLang="en-US"/>
              <a:t>        showMenu();</a:t>
            </a:r>
            <a:endParaRPr lang="zh-CN" altLang="en-US"/>
          </a:p>
          <a:p>
            <a:r>
              <a:rPr lang="zh-CN" altLang="en-US"/>
              <a:t>        scanf("%d", &amp;choice);</a:t>
            </a:r>
            <a:endParaRPr lang="zh-CN" altLang="en-US"/>
          </a:p>
          <a:p>
            <a:r>
              <a:rPr lang="zh-CN" altLang="en-US"/>
              <a:t>        clearInputBuffer(); // 吸收多余的换行符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switch (choice) {</a:t>
            </a:r>
            <a:endParaRPr lang="zh-CN" altLang="en-US"/>
          </a:p>
          <a:p>
            <a:r>
              <a:rPr lang="zh-CN" altLang="en-US"/>
              <a:t>        case 1:</a:t>
            </a:r>
            <a:endParaRPr lang="zh-CN" altLang="en-US"/>
          </a:p>
          <a:p>
            <a:r>
              <a:rPr lang="zh-CN" altLang="en-US"/>
              <a:t>            addStudent(head);</a:t>
            </a:r>
            <a:endParaRPr lang="zh-CN" altLang="en-US"/>
          </a:p>
          <a:p>
            <a:r>
              <a:rPr lang="zh-CN" altLang="en-US"/>
              <a:t>            saveToFile(head, FILENAME);</a:t>
            </a:r>
            <a:endParaRPr lang="zh-CN" altLang="en-US"/>
          </a:p>
          <a:p>
            <a:r>
              <a:rPr lang="zh-CN" altLang="en-US"/>
              <a:t>            break;</a:t>
            </a:r>
            <a:endParaRPr lang="zh-CN" altLang="en-US"/>
          </a:p>
          <a:p>
            <a:r>
              <a:rPr lang="zh-CN" altLang="en-US"/>
              <a:t>        case 2:</a:t>
            </a:r>
            <a:endParaRPr lang="zh-CN" altLang="en-US"/>
          </a:p>
          <a:p>
            <a:r>
              <a:rPr lang="zh-CN" altLang="en-US"/>
              <a:t>            queryMenu(head);</a:t>
            </a:r>
            <a:endParaRPr lang="zh-CN" altLang="en-US"/>
          </a:p>
          <a:p>
            <a:r>
              <a:rPr lang="zh-CN" altLang="en-US"/>
              <a:t>            break;</a:t>
            </a:r>
            <a:endParaRPr lang="zh-CN" altLang="en-US"/>
          </a:p>
          <a:p>
            <a:r>
              <a:rPr lang="zh-CN" altLang="en-US"/>
              <a:t>        case 3:</a:t>
            </a:r>
            <a:endParaRPr lang="zh-CN" altLang="en-US"/>
          </a:p>
          <a:p>
            <a:r>
              <a:rPr lang="zh-CN" altLang="en-US"/>
              <a:t>            updateMenu(head);</a:t>
            </a:r>
            <a:endParaRPr lang="zh-CN" altLang="en-US"/>
          </a:p>
          <a:p>
            <a:r>
              <a:rPr lang="zh-CN" altLang="en-US"/>
              <a:t>            saveToFile(head, FILENAME);</a:t>
            </a:r>
            <a:endParaRPr lang="zh-CN" altLang="en-US"/>
          </a:p>
          <a:p>
            <a:r>
              <a:rPr lang="zh-CN" altLang="en-US"/>
              <a:t>            break;</a:t>
            </a:r>
            <a:endParaRPr lang="zh-CN" altLang="en-US"/>
          </a:p>
          <a:p>
            <a:r>
              <a:rPr lang="zh-CN" altLang="en-US"/>
              <a:t>        case 4:</a:t>
            </a:r>
            <a:endParaRPr lang="zh-CN" altLang="en-US"/>
          </a:p>
          <a:p>
            <a:r>
              <a:rPr lang="zh-CN" altLang="en-US"/>
              <a:t>            statisticsMenu(head);</a:t>
            </a:r>
            <a:endParaRPr lang="zh-CN" altLang="en-US"/>
          </a:p>
          <a:p>
            <a:r>
              <a:rPr lang="zh-CN" altLang="en-US"/>
              <a:t>            break;</a:t>
            </a:r>
            <a:endParaRPr lang="zh-CN" altLang="en-US"/>
          </a:p>
          <a:p>
            <a:r>
              <a:rPr lang="zh-CN" altLang="en-US"/>
              <a:t>      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97500" y="277495"/>
            <a:ext cx="6565265" cy="7016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 case 5: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displayAllStudents(head);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case 0:</a:t>
            </a:r>
            <a:endParaRPr lang="zh-CN" altLang="en-US"/>
          </a:p>
          <a:p>
            <a:r>
              <a:rPr lang="zh-CN" altLang="en-US">
                <a:sym typeface="+mn-ea"/>
              </a:rPr>
              <a:t>        {   FILE* fp = fopen(FILENAME, "w"); }// 以写入模式打开文件，会直接清空内容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printf("正在退出系统...感谢使用！\n");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default: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printf("无效的输入，请输入 0-5 之间的数字。\n");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break;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printf("\n按 Enter 键继续...");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getchar(); // 暂停程序，等待用户按键</a:t>
            </a:r>
            <a:endParaRPr lang="zh-CN" altLang="en-US"/>
          </a:p>
          <a:p>
            <a:r>
              <a:rPr lang="zh-CN" altLang="en-US">
                <a:sym typeface="+mn-ea"/>
              </a:rPr>
              <a:t>        system("cls"); // 清屏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} while (choice != 0);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// 退出程序前，释放链表内存</a:t>
            </a:r>
            <a:endParaRPr lang="zh-CN" altLang="en-US"/>
          </a:p>
          <a:p>
            <a:r>
              <a:rPr lang="zh-CN" altLang="en-US">
                <a:sym typeface="+mn-ea"/>
              </a:rPr>
              <a:t>    freeList(head);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return 0;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4073662" y="1086304"/>
            <a:ext cx="20339662" cy="4707607"/>
            <a:chOff x="4056338" y="1782772"/>
            <a:chExt cx="20339662" cy="328154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056338" y="1782772"/>
              <a:ext cx="4067323" cy="32815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2000" y="1782772"/>
              <a:ext cx="4068000" cy="328154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0" y="1782772"/>
              <a:ext cx="4068000" cy="3281541"/>
            </a:xfrm>
            <a:prstGeom prst="rect">
              <a:avLst/>
            </a:prstGeom>
          </p:spPr>
        </p:pic>
        <p:pic>
          <p:nvPicPr>
            <p:cNvPr id="19" name="图片 1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6260000" y="1782772"/>
              <a:ext cx="4068000" cy="328154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8000" y="1782772"/>
              <a:ext cx="4068000" cy="3271889"/>
            </a:xfrm>
            <a:prstGeom prst="rect">
              <a:avLst/>
            </a:prstGeom>
          </p:spPr>
        </p:pic>
      </p:grpSp>
      <p:sp>
        <p:nvSpPr>
          <p:cNvPr id="14" name="任意多边形: 形状 13"/>
          <p:cNvSpPr/>
          <p:nvPr/>
        </p:nvSpPr>
        <p:spPr>
          <a:xfrm flipV="1">
            <a:off x="0" y="4722126"/>
            <a:ext cx="12192000" cy="2135874"/>
          </a:xfrm>
          <a:custGeom>
            <a:avLst/>
            <a:gdLst>
              <a:gd name="connsiteX0" fmla="*/ 0 w 12192000"/>
              <a:gd name="connsiteY0" fmla="*/ 0 h 2366077"/>
              <a:gd name="connsiteX1" fmla="*/ 12192000 w 12192000"/>
              <a:gd name="connsiteY1" fmla="*/ 0 h 2366077"/>
              <a:gd name="connsiteX2" fmla="*/ 12192000 w 12192000"/>
              <a:gd name="connsiteY2" fmla="*/ 1200630 h 2366077"/>
              <a:gd name="connsiteX3" fmla="*/ 12108506 w 12192000"/>
              <a:gd name="connsiteY3" fmla="*/ 1263729 h 2366077"/>
              <a:gd name="connsiteX4" fmla="*/ 6096000 w 12192000"/>
              <a:gd name="connsiteY4" fmla="*/ 2366077 h 2366077"/>
              <a:gd name="connsiteX5" fmla="*/ 83494 w 12192000"/>
              <a:gd name="connsiteY5" fmla="*/ 1263729 h 2366077"/>
              <a:gd name="connsiteX6" fmla="*/ 0 w 12192000"/>
              <a:gd name="connsiteY6" fmla="*/ 1200630 h 23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6077">
                <a:moveTo>
                  <a:pt x="0" y="0"/>
                </a:moveTo>
                <a:lnTo>
                  <a:pt x="12192000" y="0"/>
                </a:lnTo>
                <a:lnTo>
                  <a:pt x="12192000" y="1200630"/>
                </a:lnTo>
                <a:lnTo>
                  <a:pt x="12108506" y="1263729"/>
                </a:lnTo>
                <a:cubicBezTo>
                  <a:pt x="11117912" y="1911533"/>
                  <a:pt x="8798866" y="2366077"/>
                  <a:pt x="6096000" y="2366077"/>
                </a:cubicBezTo>
                <a:cubicBezTo>
                  <a:pt x="3393135" y="2366077"/>
                  <a:pt x="1074088" y="1911533"/>
                  <a:pt x="83494" y="1263729"/>
                </a:cubicBezTo>
                <a:lnTo>
                  <a:pt x="0" y="1200630"/>
                </a:lnTo>
                <a:close/>
              </a:path>
            </a:pathLst>
          </a:custGeom>
          <a:solidFill>
            <a:srgbClr val="C6E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任意多边形: 形状 22"/>
          <p:cNvSpPr/>
          <p:nvPr/>
        </p:nvSpPr>
        <p:spPr>
          <a:xfrm>
            <a:off x="0" y="0"/>
            <a:ext cx="12192000" cy="2135875"/>
          </a:xfrm>
          <a:custGeom>
            <a:avLst/>
            <a:gdLst>
              <a:gd name="connsiteX0" fmla="*/ 0 w 12192000"/>
              <a:gd name="connsiteY0" fmla="*/ 0 h 2366077"/>
              <a:gd name="connsiteX1" fmla="*/ 12192000 w 12192000"/>
              <a:gd name="connsiteY1" fmla="*/ 0 h 2366077"/>
              <a:gd name="connsiteX2" fmla="*/ 12192000 w 12192000"/>
              <a:gd name="connsiteY2" fmla="*/ 1200630 h 2366077"/>
              <a:gd name="connsiteX3" fmla="*/ 12108506 w 12192000"/>
              <a:gd name="connsiteY3" fmla="*/ 1263729 h 2366077"/>
              <a:gd name="connsiteX4" fmla="*/ 6096000 w 12192000"/>
              <a:gd name="connsiteY4" fmla="*/ 2366077 h 2366077"/>
              <a:gd name="connsiteX5" fmla="*/ 83494 w 12192000"/>
              <a:gd name="connsiteY5" fmla="*/ 1263729 h 2366077"/>
              <a:gd name="connsiteX6" fmla="*/ 0 w 12192000"/>
              <a:gd name="connsiteY6" fmla="*/ 1200630 h 23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6077">
                <a:moveTo>
                  <a:pt x="0" y="0"/>
                </a:moveTo>
                <a:lnTo>
                  <a:pt x="12192000" y="0"/>
                </a:lnTo>
                <a:lnTo>
                  <a:pt x="12192000" y="1200630"/>
                </a:lnTo>
                <a:lnTo>
                  <a:pt x="12108506" y="1263729"/>
                </a:lnTo>
                <a:cubicBezTo>
                  <a:pt x="11117912" y="1911533"/>
                  <a:pt x="8798866" y="2366077"/>
                  <a:pt x="6096000" y="2366077"/>
                </a:cubicBezTo>
                <a:cubicBezTo>
                  <a:pt x="3393135" y="2366077"/>
                  <a:pt x="1074088" y="1911533"/>
                  <a:pt x="83494" y="1263729"/>
                </a:cubicBezTo>
                <a:lnTo>
                  <a:pt x="0" y="1200630"/>
                </a:lnTo>
                <a:close/>
              </a:path>
            </a:pathLst>
          </a:custGeom>
          <a:solidFill>
            <a:srgbClr val="C6E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1F71E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08" y="113899"/>
            <a:ext cx="2589404" cy="739958"/>
          </a:xfrm>
          <a:prstGeom prst="rect">
            <a:avLst/>
          </a:prstGeom>
        </p:spPr>
      </p:pic>
      <p:grpSp>
        <p:nvGrpSpPr>
          <p:cNvPr id="30" name="图形"/>
          <p:cNvGrpSpPr/>
          <p:nvPr/>
        </p:nvGrpSpPr>
        <p:grpSpPr>
          <a:xfrm>
            <a:off x="3381375" y="541686"/>
            <a:ext cx="5463540" cy="1258570"/>
            <a:chOff x="4811" y="755"/>
            <a:chExt cx="8604" cy="1982"/>
          </a:xfrm>
        </p:grpSpPr>
        <p:sp>
          <p:nvSpPr>
            <p:cNvPr id="31" name="图形"/>
            <p:cNvSpPr txBox="1"/>
            <p:nvPr/>
          </p:nvSpPr>
          <p:spPr>
            <a:xfrm>
              <a:off x="4811" y="755"/>
              <a:ext cx="3178" cy="19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2ABF8"/>
                      </a:gs>
                      <a:gs pos="100000">
                        <a:srgbClr val="1F71E7"/>
                      </a:gs>
                    </a:gsLst>
                    <a:path path="circle">
                      <a:fillToRect l="50000" t="-80000" r="50000" b="180000"/>
                    </a:path>
                  </a:gradFill>
                  <a:effectLst>
                    <a:outerShdw blurRad="127000" dist="38100" dir="2700000" algn="tl">
                      <a:srgbClr val="000000">
                        <a:lumMod val="75000"/>
                        <a:lumOff val="25000"/>
                        <a:alpha val="10000"/>
                      </a:srgbClr>
                    </a:outerShdw>
                  </a:effectLst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目录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2ABF8"/>
                    </a:gs>
                    <a:gs pos="100000">
                      <a:srgbClr val="1F71E7"/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127000" dist="38100" dir="2700000" algn="tl">
                    <a:srgbClr val="000000">
                      <a:lumMod val="75000"/>
                      <a:lumOff val="25000"/>
                      <a:alpha val="10000"/>
                    </a:srgbClr>
                  </a:outerShdw>
                </a:effectLst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cxnSp>
          <p:nvCxnSpPr>
            <p:cNvPr id="32" name="图形"/>
            <p:cNvCxnSpPr/>
            <p:nvPr/>
          </p:nvCxnSpPr>
          <p:spPr>
            <a:xfrm flipH="1">
              <a:off x="8437" y="1160"/>
              <a:ext cx="240" cy="900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0">
                    <a:srgbClr val="62ABF8"/>
                  </a:gs>
                  <a:gs pos="100000">
                    <a:srgbClr val="1F71E7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33" name="图形"/>
            <p:cNvSpPr txBox="1"/>
            <p:nvPr/>
          </p:nvSpPr>
          <p:spPr>
            <a:xfrm>
              <a:off x="9179" y="1456"/>
              <a:ext cx="4236" cy="5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2ABF8"/>
                  </a:solidFill>
                  <a:effectLst/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CONTENTS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764009" y="5025789"/>
            <a:ext cx="4782091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11499B"/>
                </a:solidFill>
                <a:effectLst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Part 03</a:t>
            </a:r>
            <a:endParaRPr lang="en-US" altLang="zh-CN" sz="2000" dirty="0">
              <a:solidFill>
                <a:srgbClr val="11499B"/>
              </a:solidFill>
              <a:effectLst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2171E7"/>
                </a:solidFill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功能模块展示</a:t>
            </a:r>
            <a:endParaRPr lang="zh-CN" altLang="en-US" sz="2000" dirty="0">
              <a:solidFill>
                <a:srgbClr val="2171E7"/>
              </a:solidFill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endParaRPr lang="zh-CN" altLang="en-US" dirty="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30927" y="-1136073"/>
            <a:ext cx="9130146" cy="9130146"/>
          </a:xfrm>
          <a:prstGeom prst="ellipse">
            <a:avLst/>
          </a:prstGeom>
          <a:gradFill flip="none" rotWithShape="1">
            <a:gsLst>
              <a:gs pos="0">
                <a:srgbClr val="62ABF8">
                  <a:alpha val="30000"/>
                </a:srgbClr>
              </a:gs>
              <a:gs pos="100000">
                <a:srgbClr val="1F71E7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46954" y="999197"/>
            <a:ext cx="360733" cy="3607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772773" y="5002725"/>
            <a:ext cx="292801" cy="29280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671266" y="-69685"/>
            <a:ext cx="203015" cy="2030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图形"/>
          <p:cNvSpPr txBox="1"/>
          <p:nvPr/>
        </p:nvSpPr>
        <p:spPr>
          <a:xfrm>
            <a:off x="1080000" y="2588397"/>
            <a:ext cx="10072800" cy="12782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8800" dirty="0">
                <a:gradFill flip="none" rotWithShape="1">
                  <a:gsLst>
                    <a:gs pos="0">
                      <a:srgbClr val="62ABF8"/>
                    </a:gs>
                    <a:gs pos="99000">
                      <a:srgbClr val="1F71E7"/>
                    </a:gs>
                  </a:gsLst>
                  <a:lin ang="5400000" scaled="1"/>
                </a:gradFill>
                <a:effectLst>
                  <a:outerShdw blurRad="127000" sx="102000" sy="102000" algn="ctr" rotWithShape="0">
                    <a:schemeClr val="tx1">
                      <a:lumMod val="75000"/>
                      <a:lumOff val="25000"/>
                      <a:alpha val="10000"/>
                    </a:scheme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主要收获与反思</a:t>
            </a:r>
            <a:endParaRPr lang="zh-CN" altLang="en-US" sz="8800" dirty="0">
              <a:gradFill flip="none" rotWithShape="1">
                <a:gsLst>
                  <a:gs pos="0">
                    <a:srgbClr val="62ABF8"/>
                  </a:gs>
                  <a:gs pos="99000">
                    <a:srgbClr val="1F71E7"/>
                  </a:gs>
                </a:gsLst>
                <a:lin ang="5400000" scaled="1"/>
              </a:gradFill>
              <a:effectLst>
                <a:outerShdw blurRad="127000" sx="102000" sy="102000" algn="c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" name="图形"/>
          <p:cNvSpPr txBox="1"/>
          <p:nvPr/>
        </p:nvSpPr>
        <p:spPr>
          <a:xfrm>
            <a:off x="4585560" y="1278893"/>
            <a:ext cx="3020880" cy="556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4000" dirty="0">
                <a:effectLst>
                  <a:outerShdw blurRad="127000" dist="38100" dir="2700000" algn="tl">
                    <a:schemeClr val="tx1">
                      <a:lumMod val="75000"/>
                      <a:lumOff val="25000"/>
                      <a:alpha val="43137"/>
                    </a:scheme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PART FIVE</a:t>
            </a:r>
            <a:endParaRPr lang="en-US" altLang="zh-CN" sz="4000" dirty="0">
              <a:effectLst>
                <a:outerShdw blurRad="127000" dist="38100" dir="2700000" algn="tl">
                  <a:schemeClr val="tx1">
                    <a:lumMod val="75000"/>
                    <a:lumOff val="25000"/>
                    <a:alpha val="43137"/>
                  </a:schemeClr>
                </a:outerShdw>
              </a:effectLst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8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9785" y="5537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kern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</a:rPr>
              <a:t>系统需求与设计目标</a:t>
            </a:r>
            <a:endParaRPr lang="en-US" altLang="zh-CN" sz="2400" kern="0" noProof="0" dirty="0">
              <a:ln>
                <a:noFill/>
              </a:ln>
              <a:solidFill>
                <a:srgbClr val="62ABF8"/>
              </a:solidFill>
              <a:effectLst/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2000" y="1466850"/>
            <a:ext cx="10344150" cy="4625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</a:t>
            </a:r>
            <a:r>
              <a:rPr lang="zh-CN" altLang="en-US"/>
              <a:t>理解数据持久化: </a:t>
            </a:r>
            <a:endParaRPr lang="zh-CN" altLang="en-US"/>
          </a:p>
          <a:p>
            <a:pPr marL="457200" lvl="1" indent="457200"/>
            <a:r>
              <a:rPr lang="zh-CN" altLang="en-US"/>
              <a:t>通过添加文件操作功能，加深了对C语言基础和链表数据结构的理解，实现了数据的持久化存储。 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数据格式一致性的重要性:</a:t>
            </a:r>
            <a:endParaRPr lang="zh-CN" altLang="en-US"/>
          </a:p>
          <a:p>
            <a:pPr marL="457200" lvl="1" indent="457200"/>
            <a:r>
              <a:rPr lang="zh-CN" altLang="en-US"/>
              <a:t> 深刻体会到 fprintf (写入) 和 fscanf (读取) 之间数据格式匹配的关键性，任何不匹配都可能导致数据混乱或程序崩溃。 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处理边界情况: </a:t>
            </a:r>
            <a:endParaRPr lang="zh-CN" altLang="en-US"/>
          </a:p>
          <a:p>
            <a:pPr marL="457200" lvl="1" indent="457200"/>
            <a:r>
              <a:rPr lang="zh-CN" altLang="en-US"/>
              <a:t>学会了正确处理文件不存在等边界情况，将其视为正常的初始状态，培养了编写健壮程序的意识。 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用户友好设计模式:</a:t>
            </a:r>
            <a:endParaRPr lang="zh-CN" altLang="en-US"/>
          </a:p>
          <a:p>
            <a:pPr marL="457200" lvl="1" indent="457200"/>
            <a:r>
              <a:rPr lang="zh-CN" altLang="en-US"/>
              <a:t> 实现了程序启动时自动加载数据和手动保存选项，并增加了退出时的保存提醒，提升了程序的用户体验。 </a:t>
            </a:r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实践应用:</a:t>
            </a:r>
            <a:endParaRPr lang="zh-CN" altLang="en-US"/>
          </a:p>
          <a:p>
            <a:pPr marL="457200" lvl="1" indent="457200"/>
            <a:r>
              <a:rPr lang="zh-CN" altLang="en-US"/>
              <a:t> 将C语言知识应用于实际问题，将抽象的链表节点转化为可保存、可恢复的学生记录。 </a:t>
            </a:r>
            <a:endParaRPr lang="zh-CN" altLang="en-US"/>
          </a:p>
          <a:p>
            <a:r>
              <a:rPr lang="en-US" altLang="zh-CN"/>
              <a:t>6.</a:t>
            </a:r>
            <a:r>
              <a:rPr lang="zh-CN" altLang="en-US"/>
              <a:t>提升自信心:</a:t>
            </a:r>
            <a:endParaRPr lang="zh-CN" altLang="en-US"/>
          </a:p>
          <a:p>
            <a:pPr marL="457200" lvl="1" indent="457200"/>
            <a:r>
              <a:rPr lang="zh-CN" altLang="en-US"/>
              <a:t> 这次经历极大地提升了自信心，并对软件开发的完整流程（从内存操作到磁盘存储）有了更全面的认识。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椭圆 38"/>
          <p:cNvSpPr/>
          <p:nvPr/>
        </p:nvSpPr>
        <p:spPr>
          <a:xfrm>
            <a:off x="1952350" y="-1136073"/>
            <a:ext cx="9130146" cy="9130146"/>
          </a:xfrm>
          <a:prstGeom prst="ellipse">
            <a:avLst/>
          </a:prstGeom>
          <a:gradFill flip="none" rotWithShape="1">
            <a:gsLst>
              <a:gs pos="0">
                <a:srgbClr val="62ABF8">
                  <a:alpha val="30000"/>
                </a:srgbClr>
              </a:gs>
              <a:gs pos="100000">
                <a:srgbClr val="1F71E7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42816" y="2239922"/>
            <a:ext cx="4973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dirty="0">
                <a:solidFill>
                  <a:schemeClr val="accent6">
                    <a:lumMod val="50000"/>
                  </a:schemeClr>
                </a:solidFill>
                <a:effectLst>
                  <a:outerShdw blurRad="101600" dist="38100" dir="2700000" algn="tl">
                    <a:srgbClr val="000000">
                      <a:alpha val="15000"/>
                    </a:srgb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</a:rPr>
              <a:t>谢谢</a:t>
            </a:r>
            <a:endParaRPr lang="zh-CN" altLang="en-US" sz="7200" b="1" dirty="0">
              <a:solidFill>
                <a:schemeClr val="accent6">
                  <a:lumMod val="50000"/>
                </a:schemeClr>
              </a:solidFill>
              <a:effectLst>
                <a:outerShdw blurRad="101600" dist="38100" dir="2700000" algn="tl">
                  <a:srgbClr val="000000">
                    <a:alpha val="15000"/>
                  </a:srgbClr>
                </a:outerShdw>
              </a:effectLst>
              <a:latin typeface="方正尚酷简体" panose="02000000000000000000" charset="-122"/>
              <a:ea typeface="方正尚酷简体" panose="02000000000000000000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120876" y="5721726"/>
            <a:ext cx="4439924" cy="276999"/>
            <a:chOff x="7729413" y="4036763"/>
            <a:chExt cx="4439924" cy="276999"/>
          </a:xfrm>
        </p:grpSpPr>
        <p:grpSp>
          <p:nvGrpSpPr>
            <p:cNvPr id="40" name="组合 39"/>
            <p:cNvGrpSpPr/>
            <p:nvPr/>
          </p:nvGrpSpPr>
          <p:grpSpPr>
            <a:xfrm>
              <a:off x="7729413" y="4036763"/>
              <a:ext cx="1703602" cy="276999"/>
              <a:chOff x="3434345" y="5943264"/>
              <a:chExt cx="2086157" cy="339202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3434345" y="5969714"/>
                <a:ext cx="290422" cy="290422"/>
                <a:chOff x="3434345" y="5959066"/>
                <a:chExt cx="290422" cy="290422"/>
              </a:xfrm>
            </p:grpSpPr>
            <p:sp>
              <p:nvSpPr>
                <p:cNvPr id="43" name="椭圆 42"/>
                <p:cNvSpPr/>
                <p:nvPr/>
              </p:nvSpPr>
              <p:spPr>
                <a:xfrm>
                  <a:off x="3434345" y="5959066"/>
                  <a:ext cx="290422" cy="29042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62ABF8"/>
                    </a:gs>
                    <a:gs pos="100000">
                      <a:srgbClr val="1F71E7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4" name="student-graduation-cap-shape_52041"/>
                <p:cNvSpPr>
                  <a:spLocks noChangeAspect="1"/>
                </p:cNvSpPr>
                <p:nvPr/>
              </p:nvSpPr>
              <p:spPr bwMode="auto">
                <a:xfrm>
                  <a:off x="3506911" y="6029152"/>
                  <a:ext cx="145290" cy="150250"/>
                </a:xfrm>
                <a:custGeom>
                  <a:avLst/>
                  <a:gdLst>
                    <a:gd name="connsiteX0" fmla="*/ 233363 w 325438"/>
                    <a:gd name="connsiteY0" fmla="*/ 249238 h 336550"/>
                    <a:gd name="connsiteX1" fmla="*/ 279401 w 325438"/>
                    <a:gd name="connsiteY1" fmla="*/ 249238 h 336550"/>
                    <a:gd name="connsiteX2" fmla="*/ 279401 w 325438"/>
                    <a:gd name="connsiteY2" fmla="*/ 290513 h 336550"/>
                    <a:gd name="connsiteX3" fmla="*/ 233363 w 325438"/>
                    <a:gd name="connsiteY3" fmla="*/ 290513 h 336550"/>
                    <a:gd name="connsiteX4" fmla="*/ 171450 w 325438"/>
                    <a:gd name="connsiteY4" fmla="*/ 249238 h 336550"/>
                    <a:gd name="connsiteX5" fmla="*/ 217488 w 325438"/>
                    <a:gd name="connsiteY5" fmla="*/ 249238 h 336550"/>
                    <a:gd name="connsiteX6" fmla="*/ 217488 w 325438"/>
                    <a:gd name="connsiteY6" fmla="*/ 290513 h 336550"/>
                    <a:gd name="connsiteX7" fmla="*/ 171450 w 325438"/>
                    <a:gd name="connsiteY7" fmla="*/ 290513 h 336550"/>
                    <a:gd name="connsiteX8" fmla="*/ 107950 w 325438"/>
                    <a:gd name="connsiteY8" fmla="*/ 249238 h 336550"/>
                    <a:gd name="connsiteX9" fmla="*/ 155575 w 325438"/>
                    <a:gd name="connsiteY9" fmla="*/ 249238 h 336550"/>
                    <a:gd name="connsiteX10" fmla="*/ 155575 w 325438"/>
                    <a:gd name="connsiteY10" fmla="*/ 290513 h 336550"/>
                    <a:gd name="connsiteX11" fmla="*/ 107950 w 325438"/>
                    <a:gd name="connsiteY11" fmla="*/ 290513 h 336550"/>
                    <a:gd name="connsiteX12" fmla="*/ 46038 w 325438"/>
                    <a:gd name="connsiteY12" fmla="*/ 249238 h 336550"/>
                    <a:gd name="connsiteX13" fmla="*/ 93663 w 325438"/>
                    <a:gd name="connsiteY13" fmla="*/ 249238 h 336550"/>
                    <a:gd name="connsiteX14" fmla="*/ 93663 w 325438"/>
                    <a:gd name="connsiteY14" fmla="*/ 290513 h 336550"/>
                    <a:gd name="connsiteX15" fmla="*/ 46038 w 325438"/>
                    <a:gd name="connsiteY15" fmla="*/ 290513 h 336550"/>
                    <a:gd name="connsiteX16" fmla="*/ 233363 w 325438"/>
                    <a:gd name="connsiteY16" fmla="*/ 195263 h 336550"/>
                    <a:gd name="connsiteX17" fmla="*/ 279401 w 325438"/>
                    <a:gd name="connsiteY17" fmla="*/ 195263 h 336550"/>
                    <a:gd name="connsiteX18" fmla="*/ 279401 w 325438"/>
                    <a:gd name="connsiteY18" fmla="*/ 234951 h 336550"/>
                    <a:gd name="connsiteX19" fmla="*/ 233363 w 325438"/>
                    <a:gd name="connsiteY19" fmla="*/ 234951 h 336550"/>
                    <a:gd name="connsiteX20" fmla="*/ 171450 w 325438"/>
                    <a:gd name="connsiteY20" fmla="*/ 195263 h 336550"/>
                    <a:gd name="connsiteX21" fmla="*/ 217488 w 325438"/>
                    <a:gd name="connsiteY21" fmla="*/ 195263 h 336550"/>
                    <a:gd name="connsiteX22" fmla="*/ 217488 w 325438"/>
                    <a:gd name="connsiteY22" fmla="*/ 234951 h 336550"/>
                    <a:gd name="connsiteX23" fmla="*/ 171450 w 325438"/>
                    <a:gd name="connsiteY23" fmla="*/ 234951 h 336550"/>
                    <a:gd name="connsiteX24" fmla="*/ 107950 w 325438"/>
                    <a:gd name="connsiteY24" fmla="*/ 195263 h 336550"/>
                    <a:gd name="connsiteX25" fmla="*/ 155575 w 325438"/>
                    <a:gd name="connsiteY25" fmla="*/ 195263 h 336550"/>
                    <a:gd name="connsiteX26" fmla="*/ 155575 w 325438"/>
                    <a:gd name="connsiteY26" fmla="*/ 234951 h 336550"/>
                    <a:gd name="connsiteX27" fmla="*/ 107950 w 325438"/>
                    <a:gd name="connsiteY27" fmla="*/ 234951 h 336550"/>
                    <a:gd name="connsiteX28" fmla="*/ 46038 w 325438"/>
                    <a:gd name="connsiteY28" fmla="*/ 195263 h 336550"/>
                    <a:gd name="connsiteX29" fmla="*/ 93663 w 325438"/>
                    <a:gd name="connsiteY29" fmla="*/ 195263 h 336550"/>
                    <a:gd name="connsiteX30" fmla="*/ 93663 w 325438"/>
                    <a:gd name="connsiteY30" fmla="*/ 234951 h 336550"/>
                    <a:gd name="connsiteX31" fmla="*/ 46038 w 325438"/>
                    <a:gd name="connsiteY31" fmla="*/ 234951 h 336550"/>
                    <a:gd name="connsiteX32" fmla="*/ 233363 w 325438"/>
                    <a:gd name="connsiteY32" fmla="*/ 139700 h 336550"/>
                    <a:gd name="connsiteX33" fmla="*/ 279401 w 325438"/>
                    <a:gd name="connsiteY33" fmla="*/ 139700 h 336550"/>
                    <a:gd name="connsiteX34" fmla="*/ 279401 w 325438"/>
                    <a:gd name="connsiteY34" fmla="*/ 180975 h 336550"/>
                    <a:gd name="connsiteX35" fmla="*/ 233363 w 325438"/>
                    <a:gd name="connsiteY35" fmla="*/ 180975 h 336550"/>
                    <a:gd name="connsiteX36" fmla="*/ 171450 w 325438"/>
                    <a:gd name="connsiteY36" fmla="*/ 139700 h 336550"/>
                    <a:gd name="connsiteX37" fmla="*/ 217488 w 325438"/>
                    <a:gd name="connsiteY37" fmla="*/ 139700 h 336550"/>
                    <a:gd name="connsiteX38" fmla="*/ 217488 w 325438"/>
                    <a:gd name="connsiteY38" fmla="*/ 180975 h 336550"/>
                    <a:gd name="connsiteX39" fmla="*/ 171450 w 325438"/>
                    <a:gd name="connsiteY39" fmla="*/ 180975 h 336550"/>
                    <a:gd name="connsiteX40" fmla="*/ 107950 w 325438"/>
                    <a:gd name="connsiteY40" fmla="*/ 139700 h 336550"/>
                    <a:gd name="connsiteX41" fmla="*/ 155575 w 325438"/>
                    <a:gd name="connsiteY41" fmla="*/ 139700 h 336550"/>
                    <a:gd name="connsiteX42" fmla="*/ 155575 w 325438"/>
                    <a:gd name="connsiteY42" fmla="*/ 180975 h 336550"/>
                    <a:gd name="connsiteX43" fmla="*/ 107950 w 325438"/>
                    <a:gd name="connsiteY43" fmla="*/ 180975 h 336550"/>
                    <a:gd name="connsiteX44" fmla="*/ 49167 w 325438"/>
                    <a:gd name="connsiteY44" fmla="*/ 38100 h 336550"/>
                    <a:gd name="connsiteX45" fmla="*/ 25400 w 325438"/>
                    <a:gd name="connsiteY45" fmla="*/ 61753 h 336550"/>
                    <a:gd name="connsiteX46" fmla="*/ 25400 w 325438"/>
                    <a:gd name="connsiteY46" fmla="*/ 289085 h 336550"/>
                    <a:gd name="connsiteX47" fmla="*/ 49167 w 325438"/>
                    <a:gd name="connsiteY47" fmla="*/ 312738 h 336550"/>
                    <a:gd name="connsiteX48" fmla="*/ 276271 w 325438"/>
                    <a:gd name="connsiteY48" fmla="*/ 312738 h 336550"/>
                    <a:gd name="connsiteX49" fmla="*/ 300038 w 325438"/>
                    <a:gd name="connsiteY49" fmla="*/ 289085 h 336550"/>
                    <a:gd name="connsiteX50" fmla="*/ 300038 w 325438"/>
                    <a:gd name="connsiteY50" fmla="*/ 61753 h 336550"/>
                    <a:gd name="connsiteX51" fmla="*/ 276271 w 325438"/>
                    <a:gd name="connsiteY51" fmla="*/ 38100 h 336550"/>
                    <a:gd name="connsiteX52" fmla="*/ 269669 w 325438"/>
                    <a:gd name="connsiteY52" fmla="*/ 38100 h 336550"/>
                    <a:gd name="connsiteX53" fmla="*/ 269669 w 325438"/>
                    <a:gd name="connsiteY53" fmla="*/ 63067 h 336550"/>
                    <a:gd name="connsiteX54" fmla="*/ 276271 w 325438"/>
                    <a:gd name="connsiteY54" fmla="*/ 74894 h 336550"/>
                    <a:gd name="connsiteX55" fmla="*/ 260427 w 325438"/>
                    <a:gd name="connsiteY55" fmla="*/ 90662 h 336550"/>
                    <a:gd name="connsiteX56" fmla="*/ 244582 w 325438"/>
                    <a:gd name="connsiteY56" fmla="*/ 74894 h 336550"/>
                    <a:gd name="connsiteX57" fmla="*/ 249864 w 325438"/>
                    <a:gd name="connsiteY57" fmla="*/ 63067 h 336550"/>
                    <a:gd name="connsiteX58" fmla="*/ 249864 w 325438"/>
                    <a:gd name="connsiteY58" fmla="*/ 38100 h 336550"/>
                    <a:gd name="connsiteX59" fmla="*/ 231379 w 325438"/>
                    <a:gd name="connsiteY59" fmla="*/ 38100 h 336550"/>
                    <a:gd name="connsiteX60" fmla="*/ 231379 w 325438"/>
                    <a:gd name="connsiteY60" fmla="*/ 63067 h 336550"/>
                    <a:gd name="connsiteX61" fmla="*/ 236660 w 325438"/>
                    <a:gd name="connsiteY61" fmla="*/ 74894 h 336550"/>
                    <a:gd name="connsiteX62" fmla="*/ 220816 w 325438"/>
                    <a:gd name="connsiteY62" fmla="*/ 90662 h 336550"/>
                    <a:gd name="connsiteX63" fmla="*/ 204971 w 325438"/>
                    <a:gd name="connsiteY63" fmla="*/ 74894 h 336550"/>
                    <a:gd name="connsiteX64" fmla="*/ 210253 w 325438"/>
                    <a:gd name="connsiteY64" fmla="*/ 63067 h 336550"/>
                    <a:gd name="connsiteX65" fmla="*/ 210253 w 325438"/>
                    <a:gd name="connsiteY65" fmla="*/ 38100 h 336550"/>
                    <a:gd name="connsiteX66" fmla="*/ 191767 w 325438"/>
                    <a:gd name="connsiteY66" fmla="*/ 38100 h 336550"/>
                    <a:gd name="connsiteX67" fmla="*/ 191767 w 325438"/>
                    <a:gd name="connsiteY67" fmla="*/ 63067 h 336550"/>
                    <a:gd name="connsiteX68" fmla="*/ 198369 w 325438"/>
                    <a:gd name="connsiteY68" fmla="*/ 74894 h 336550"/>
                    <a:gd name="connsiteX69" fmla="*/ 182525 w 325438"/>
                    <a:gd name="connsiteY69" fmla="*/ 90662 h 336550"/>
                    <a:gd name="connsiteX70" fmla="*/ 166680 w 325438"/>
                    <a:gd name="connsiteY70" fmla="*/ 74894 h 336550"/>
                    <a:gd name="connsiteX71" fmla="*/ 171962 w 325438"/>
                    <a:gd name="connsiteY71" fmla="*/ 63067 h 336550"/>
                    <a:gd name="connsiteX72" fmla="*/ 171962 w 325438"/>
                    <a:gd name="connsiteY72" fmla="*/ 38100 h 336550"/>
                    <a:gd name="connsiteX73" fmla="*/ 153476 w 325438"/>
                    <a:gd name="connsiteY73" fmla="*/ 38100 h 336550"/>
                    <a:gd name="connsiteX74" fmla="*/ 153476 w 325438"/>
                    <a:gd name="connsiteY74" fmla="*/ 63067 h 336550"/>
                    <a:gd name="connsiteX75" fmla="*/ 158758 w 325438"/>
                    <a:gd name="connsiteY75" fmla="*/ 74894 h 336550"/>
                    <a:gd name="connsiteX76" fmla="*/ 142913 w 325438"/>
                    <a:gd name="connsiteY76" fmla="*/ 90662 h 336550"/>
                    <a:gd name="connsiteX77" fmla="*/ 127069 w 325438"/>
                    <a:gd name="connsiteY77" fmla="*/ 74894 h 336550"/>
                    <a:gd name="connsiteX78" fmla="*/ 133671 w 325438"/>
                    <a:gd name="connsiteY78" fmla="*/ 63067 h 336550"/>
                    <a:gd name="connsiteX79" fmla="*/ 133671 w 325438"/>
                    <a:gd name="connsiteY79" fmla="*/ 38100 h 336550"/>
                    <a:gd name="connsiteX80" fmla="*/ 115186 w 325438"/>
                    <a:gd name="connsiteY80" fmla="*/ 38100 h 336550"/>
                    <a:gd name="connsiteX81" fmla="*/ 115186 w 325438"/>
                    <a:gd name="connsiteY81" fmla="*/ 63067 h 336550"/>
                    <a:gd name="connsiteX82" fmla="*/ 120467 w 325438"/>
                    <a:gd name="connsiteY82" fmla="*/ 74894 h 336550"/>
                    <a:gd name="connsiteX83" fmla="*/ 104623 w 325438"/>
                    <a:gd name="connsiteY83" fmla="*/ 90662 h 336550"/>
                    <a:gd name="connsiteX84" fmla="*/ 88778 w 325438"/>
                    <a:gd name="connsiteY84" fmla="*/ 74894 h 336550"/>
                    <a:gd name="connsiteX85" fmla="*/ 94060 w 325438"/>
                    <a:gd name="connsiteY85" fmla="*/ 63067 h 336550"/>
                    <a:gd name="connsiteX86" fmla="*/ 94060 w 325438"/>
                    <a:gd name="connsiteY86" fmla="*/ 38100 h 336550"/>
                    <a:gd name="connsiteX87" fmla="*/ 75574 w 325438"/>
                    <a:gd name="connsiteY87" fmla="*/ 38100 h 336550"/>
                    <a:gd name="connsiteX88" fmla="*/ 75574 w 325438"/>
                    <a:gd name="connsiteY88" fmla="*/ 63067 h 336550"/>
                    <a:gd name="connsiteX89" fmla="*/ 80856 w 325438"/>
                    <a:gd name="connsiteY89" fmla="*/ 74894 h 336550"/>
                    <a:gd name="connsiteX90" fmla="*/ 65011 w 325438"/>
                    <a:gd name="connsiteY90" fmla="*/ 90662 h 336550"/>
                    <a:gd name="connsiteX91" fmla="*/ 49167 w 325438"/>
                    <a:gd name="connsiteY91" fmla="*/ 74894 h 336550"/>
                    <a:gd name="connsiteX92" fmla="*/ 55769 w 325438"/>
                    <a:gd name="connsiteY92" fmla="*/ 63067 h 336550"/>
                    <a:gd name="connsiteX93" fmla="*/ 55769 w 325438"/>
                    <a:gd name="connsiteY93" fmla="*/ 38100 h 336550"/>
                    <a:gd name="connsiteX94" fmla="*/ 49167 w 325438"/>
                    <a:gd name="connsiteY94" fmla="*/ 38100 h 336550"/>
                    <a:gd name="connsiteX95" fmla="*/ 65315 w 325438"/>
                    <a:gd name="connsiteY95" fmla="*/ 4763 h 336550"/>
                    <a:gd name="connsiteX96" fmla="*/ 61913 w 325438"/>
                    <a:gd name="connsiteY96" fmla="*/ 10110 h 336550"/>
                    <a:gd name="connsiteX97" fmla="*/ 61913 w 325438"/>
                    <a:gd name="connsiteY97" fmla="*/ 75616 h 336550"/>
                    <a:gd name="connsiteX98" fmla="*/ 65315 w 325438"/>
                    <a:gd name="connsiteY98" fmla="*/ 80963 h 336550"/>
                    <a:gd name="connsiteX99" fmla="*/ 69851 w 325438"/>
                    <a:gd name="connsiteY99" fmla="*/ 75616 h 336550"/>
                    <a:gd name="connsiteX100" fmla="*/ 69851 w 325438"/>
                    <a:gd name="connsiteY100" fmla="*/ 10110 h 336550"/>
                    <a:gd name="connsiteX101" fmla="*/ 65315 w 325438"/>
                    <a:gd name="connsiteY101" fmla="*/ 4763 h 336550"/>
                    <a:gd name="connsiteX102" fmla="*/ 104776 w 325438"/>
                    <a:gd name="connsiteY102" fmla="*/ 4763 h 336550"/>
                    <a:gd name="connsiteX103" fmla="*/ 100013 w 325438"/>
                    <a:gd name="connsiteY103" fmla="*/ 10110 h 336550"/>
                    <a:gd name="connsiteX104" fmla="*/ 100013 w 325438"/>
                    <a:gd name="connsiteY104" fmla="*/ 75616 h 336550"/>
                    <a:gd name="connsiteX105" fmla="*/ 104776 w 325438"/>
                    <a:gd name="connsiteY105" fmla="*/ 80963 h 336550"/>
                    <a:gd name="connsiteX106" fmla="*/ 109538 w 325438"/>
                    <a:gd name="connsiteY106" fmla="*/ 75616 h 336550"/>
                    <a:gd name="connsiteX107" fmla="*/ 109538 w 325438"/>
                    <a:gd name="connsiteY107" fmla="*/ 10110 h 336550"/>
                    <a:gd name="connsiteX108" fmla="*/ 104776 w 325438"/>
                    <a:gd name="connsiteY108" fmla="*/ 4763 h 336550"/>
                    <a:gd name="connsiteX109" fmla="*/ 142876 w 325438"/>
                    <a:gd name="connsiteY109" fmla="*/ 4763 h 336550"/>
                    <a:gd name="connsiteX110" fmla="*/ 138113 w 325438"/>
                    <a:gd name="connsiteY110" fmla="*/ 10110 h 336550"/>
                    <a:gd name="connsiteX111" fmla="*/ 138113 w 325438"/>
                    <a:gd name="connsiteY111" fmla="*/ 75616 h 336550"/>
                    <a:gd name="connsiteX112" fmla="*/ 142876 w 325438"/>
                    <a:gd name="connsiteY112" fmla="*/ 80963 h 336550"/>
                    <a:gd name="connsiteX113" fmla="*/ 147638 w 325438"/>
                    <a:gd name="connsiteY113" fmla="*/ 75616 h 336550"/>
                    <a:gd name="connsiteX114" fmla="*/ 147638 w 325438"/>
                    <a:gd name="connsiteY114" fmla="*/ 10110 h 336550"/>
                    <a:gd name="connsiteX115" fmla="*/ 142876 w 325438"/>
                    <a:gd name="connsiteY115" fmla="*/ 4763 h 336550"/>
                    <a:gd name="connsiteX116" fmla="*/ 182563 w 325438"/>
                    <a:gd name="connsiteY116" fmla="*/ 4763 h 336550"/>
                    <a:gd name="connsiteX117" fmla="*/ 177800 w 325438"/>
                    <a:gd name="connsiteY117" fmla="*/ 10110 h 336550"/>
                    <a:gd name="connsiteX118" fmla="*/ 177800 w 325438"/>
                    <a:gd name="connsiteY118" fmla="*/ 75616 h 336550"/>
                    <a:gd name="connsiteX119" fmla="*/ 182563 w 325438"/>
                    <a:gd name="connsiteY119" fmla="*/ 80963 h 336550"/>
                    <a:gd name="connsiteX120" fmla="*/ 187325 w 325438"/>
                    <a:gd name="connsiteY120" fmla="*/ 75616 h 336550"/>
                    <a:gd name="connsiteX121" fmla="*/ 187325 w 325438"/>
                    <a:gd name="connsiteY121" fmla="*/ 10110 h 336550"/>
                    <a:gd name="connsiteX122" fmla="*/ 182563 w 325438"/>
                    <a:gd name="connsiteY122" fmla="*/ 4763 h 336550"/>
                    <a:gd name="connsiteX123" fmla="*/ 220663 w 325438"/>
                    <a:gd name="connsiteY123" fmla="*/ 4763 h 336550"/>
                    <a:gd name="connsiteX124" fmla="*/ 215900 w 325438"/>
                    <a:gd name="connsiteY124" fmla="*/ 10110 h 336550"/>
                    <a:gd name="connsiteX125" fmla="*/ 215900 w 325438"/>
                    <a:gd name="connsiteY125" fmla="*/ 75616 h 336550"/>
                    <a:gd name="connsiteX126" fmla="*/ 220663 w 325438"/>
                    <a:gd name="connsiteY126" fmla="*/ 80963 h 336550"/>
                    <a:gd name="connsiteX127" fmla="*/ 225425 w 325438"/>
                    <a:gd name="connsiteY127" fmla="*/ 75616 h 336550"/>
                    <a:gd name="connsiteX128" fmla="*/ 225425 w 325438"/>
                    <a:gd name="connsiteY128" fmla="*/ 10110 h 336550"/>
                    <a:gd name="connsiteX129" fmla="*/ 220663 w 325438"/>
                    <a:gd name="connsiteY129" fmla="*/ 4763 h 336550"/>
                    <a:gd name="connsiteX130" fmla="*/ 260124 w 325438"/>
                    <a:gd name="connsiteY130" fmla="*/ 4763 h 336550"/>
                    <a:gd name="connsiteX131" fmla="*/ 255588 w 325438"/>
                    <a:gd name="connsiteY131" fmla="*/ 10110 h 336550"/>
                    <a:gd name="connsiteX132" fmla="*/ 255588 w 325438"/>
                    <a:gd name="connsiteY132" fmla="*/ 75616 h 336550"/>
                    <a:gd name="connsiteX133" fmla="*/ 260124 w 325438"/>
                    <a:gd name="connsiteY133" fmla="*/ 80963 h 336550"/>
                    <a:gd name="connsiteX134" fmla="*/ 263526 w 325438"/>
                    <a:gd name="connsiteY134" fmla="*/ 75616 h 336550"/>
                    <a:gd name="connsiteX135" fmla="*/ 263526 w 325438"/>
                    <a:gd name="connsiteY135" fmla="*/ 10110 h 336550"/>
                    <a:gd name="connsiteX136" fmla="*/ 260124 w 325438"/>
                    <a:gd name="connsiteY136" fmla="*/ 4763 h 336550"/>
                    <a:gd name="connsiteX137" fmla="*/ 64823 w 325438"/>
                    <a:gd name="connsiteY137" fmla="*/ 0 h 336550"/>
                    <a:gd name="connsiteX138" fmla="*/ 75406 w 325438"/>
                    <a:gd name="connsiteY138" fmla="*/ 10517 h 336550"/>
                    <a:gd name="connsiteX139" fmla="*/ 75406 w 325438"/>
                    <a:gd name="connsiteY139" fmla="*/ 14461 h 336550"/>
                    <a:gd name="connsiteX140" fmla="*/ 93927 w 325438"/>
                    <a:gd name="connsiteY140" fmla="*/ 14461 h 336550"/>
                    <a:gd name="connsiteX141" fmla="*/ 93927 w 325438"/>
                    <a:gd name="connsiteY141" fmla="*/ 10517 h 336550"/>
                    <a:gd name="connsiteX142" fmla="*/ 104511 w 325438"/>
                    <a:gd name="connsiteY142" fmla="*/ 0 h 336550"/>
                    <a:gd name="connsiteX143" fmla="*/ 115094 w 325438"/>
                    <a:gd name="connsiteY143" fmla="*/ 10517 h 336550"/>
                    <a:gd name="connsiteX144" fmla="*/ 115094 w 325438"/>
                    <a:gd name="connsiteY144" fmla="*/ 14461 h 336550"/>
                    <a:gd name="connsiteX145" fmla="*/ 133615 w 325438"/>
                    <a:gd name="connsiteY145" fmla="*/ 14461 h 336550"/>
                    <a:gd name="connsiteX146" fmla="*/ 133615 w 325438"/>
                    <a:gd name="connsiteY146" fmla="*/ 10517 h 336550"/>
                    <a:gd name="connsiteX147" fmla="*/ 142875 w 325438"/>
                    <a:gd name="connsiteY147" fmla="*/ 0 h 336550"/>
                    <a:gd name="connsiteX148" fmla="*/ 153459 w 325438"/>
                    <a:gd name="connsiteY148" fmla="*/ 10517 h 336550"/>
                    <a:gd name="connsiteX149" fmla="*/ 153459 w 325438"/>
                    <a:gd name="connsiteY149" fmla="*/ 14461 h 336550"/>
                    <a:gd name="connsiteX150" fmla="*/ 171980 w 325438"/>
                    <a:gd name="connsiteY150" fmla="*/ 14461 h 336550"/>
                    <a:gd name="connsiteX151" fmla="*/ 171980 w 325438"/>
                    <a:gd name="connsiteY151" fmla="*/ 10517 h 336550"/>
                    <a:gd name="connsiteX152" fmla="*/ 182563 w 325438"/>
                    <a:gd name="connsiteY152" fmla="*/ 0 h 336550"/>
                    <a:gd name="connsiteX153" fmla="*/ 191823 w 325438"/>
                    <a:gd name="connsiteY153" fmla="*/ 10517 h 336550"/>
                    <a:gd name="connsiteX154" fmla="*/ 191823 w 325438"/>
                    <a:gd name="connsiteY154" fmla="*/ 14461 h 336550"/>
                    <a:gd name="connsiteX155" fmla="*/ 210344 w 325438"/>
                    <a:gd name="connsiteY155" fmla="*/ 14461 h 336550"/>
                    <a:gd name="connsiteX156" fmla="*/ 210344 w 325438"/>
                    <a:gd name="connsiteY156" fmla="*/ 10517 h 336550"/>
                    <a:gd name="connsiteX157" fmla="*/ 220927 w 325438"/>
                    <a:gd name="connsiteY157" fmla="*/ 0 h 336550"/>
                    <a:gd name="connsiteX158" fmla="*/ 231511 w 325438"/>
                    <a:gd name="connsiteY158" fmla="*/ 10517 h 336550"/>
                    <a:gd name="connsiteX159" fmla="*/ 231511 w 325438"/>
                    <a:gd name="connsiteY159" fmla="*/ 14461 h 336550"/>
                    <a:gd name="connsiteX160" fmla="*/ 250032 w 325438"/>
                    <a:gd name="connsiteY160" fmla="*/ 14461 h 336550"/>
                    <a:gd name="connsiteX161" fmla="*/ 250032 w 325438"/>
                    <a:gd name="connsiteY161" fmla="*/ 10517 h 336550"/>
                    <a:gd name="connsiteX162" fmla="*/ 260615 w 325438"/>
                    <a:gd name="connsiteY162" fmla="*/ 0 h 336550"/>
                    <a:gd name="connsiteX163" fmla="*/ 269875 w 325438"/>
                    <a:gd name="connsiteY163" fmla="*/ 10517 h 336550"/>
                    <a:gd name="connsiteX164" fmla="*/ 269875 w 325438"/>
                    <a:gd name="connsiteY164" fmla="*/ 14461 h 336550"/>
                    <a:gd name="connsiteX165" fmla="*/ 276490 w 325438"/>
                    <a:gd name="connsiteY165" fmla="*/ 14461 h 336550"/>
                    <a:gd name="connsiteX166" fmla="*/ 325438 w 325438"/>
                    <a:gd name="connsiteY166" fmla="*/ 61789 h 336550"/>
                    <a:gd name="connsiteX167" fmla="*/ 325438 w 325438"/>
                    <a:gd name="connsiteY167" fmla="*/ 289223 h 336550"/>
                    <a:gd name="connsiteX168" fmla="*/ 276490 w 325438"/>
                    <a:gd name="connsiteY168" fmla="*/ 336550 h 336550"/>
                    <a:gd name="connsiteX169" fmla="*/ 48948 w 325438"/>
                    <a:gd name="connsiteY169" fmla="*/ 336550 h 336550"/>
                    <a:gd name="connsiteX170" fmla="*/ 0 w 325438"/>
                    <a:gd name="connsiteY170" fmla="*/ 289223 h 336550"/>
                    <a:gd name="connsiteX171" fmla="*/ 0 w 325438"/>
                    <a:gd name="connsiteY171" fmla="*/ 61789 h 336550"/>
                    <a:gd name="connsiteX172" fmla="*/ 48948 w 325438"/>
                    <a:gd name="connsiteY172" fmla="*/ 14461 h 336550"/>
                    <a:gd name="connsiteX173" fmla="*/ 55563 w 325438"/>
                    <a:gd name="connsiteY173" fmla="*/ 14461 h 336550"/>
                    <a:gd name="connsiteX174" fmla="*/ 55563 w 325438"/>
                    <a:gd name="connsiteY174" fmla="*/ 10517 h 336550"/>
                    <a:gd name="connsiteX175" fmla="*/ 64823 w 325438"/>
                    <a:gd name="connsiteY175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</a:cxnLst>
                  <a:rect l="l" t="t" r="r" b="b"/>
                  <a:pathLst>
                    <a:path w="325438" h="336550">
                      <a:moveTo>
                        <a:pt x="233363" y="249238"/>
                      </a:moveTo>
                      <a:lnTo>
                        <a:pt x="279401" y="249238"/>
                      </a:lnTo>
                      <a:lnTo>
                        <a:pt x="279401" y="290513"/>
                      </a:lnTo>
                      <a:lnTo>
                        <a:pt x="233363" y="290513"/>
                      </a:lnTo>
                      <a:close/>
                      <a:moveTo>
                        <a:pt x="171450" y="249238"/>
                      </a:moveTo>
                      <a:lnTo>
                        <a:pt x="217488" y="249238"/>
                      </a:lnTo>
                      <a:lnTo>
                        <a:pt x="217488" y="290513"/>
                      </a:lnTo>
                      <a:lnTo>
                        <a:pt x="171450" y="290513"/>
                      </a:lnTo>
                      <a:close/>
                      <a:moveTo>
                        <a:pt x="107950" y="249238"/>
                      </a:moveTo>
                      <a:lnTo>
                        <a:pt x="155575" y="249238"/>
                      </a:lnTo>
                      <a:lnTo>
                        <a:pt x="155575" y="290513"/>
                      </a:lnTo>
                      <a:lnTo>
                        <a:pt x="107950" y="290513"/>
                      </a:lnTo>
                      <a:close/>
                      <a:moveTo>
                        <a:pt x="46038" y="249238"/>
                      </a:moveTo>
                      <a:lnTo>
                        <a:pt x="93663" y="249238"/>
                      </a:lnTo>
                      <a:lnTo>
                        <a:pt x="93663" y="290513"/>
                      </a:lnTo>
                      <a:lnTo>
                        <a:pt x="46038" y="290513"/>
                      </a:lnTo>
                      <a:close/>
                      <a:moveTo>
                        <a:pt x="233363" y="195263"/>
                      </a:moveTo>
                      <a:lnTo>
                        <a:pt x="279401" y="195263"/>
                      </a:lnTo>
                      <a:lnTo>
                        <a:pt x="279401" y="234951"/>
                      </a:lnTo>
                      <a:lnTo>
                        <a:pt x="233363" y="234951"/>
                      </a:lnTo>
                      <a:close/>
                      <a:moveTo>
                        <a:pt x="171450" y="195263"/>
                      </a:moveTo>
                      <a:lnTo>
                        <a:pt x="217488" y="195263"/>
                      </a:lnTo>
                      <a:lnTo>
                        <a:pt x="217488" y="234951"/>
                      </a:lnTo>
                      <a:lnTo>
                        <a:pt x="171450" y="234951"/>
                      </a:lnTo>
                      <a:close/>
                      <a:moveTo>
                        <a:pt x="107950" y="195263"/>
                      </a:moveTo>
                      <a:lnTo>
                        <a:pt x="155575" y="195263"/>
                      </a:lnTo>
                      <a:lnTo>
                        <a:pt x="155575" y="234951"/>
                      </a:lnTo>
                      <a:lnTo>
                        <a:pt x="107950" y="234951"/>
                      </a:lnTo>
                      <a:close/>
                      <a:moveTo>
                        <a:pt x="46038" y="195263"/>
                      </a:moveTo>
                      <a:lnTo>
                        <a:pt x="93663" y="195263"/>
                      </a:lnTo>
                      <a:lnTo>
                        <a:pt x="93663" y="234951"/>
                      </a:lnTo>
                      <a:lnTo>
                        <a:pt x="46038" y="234951"/>
                      </a:lnTo>
                      <a:close/>
                      <a:moveTo>
                        <a:pt x="233363" y="139700"/>
                      </a:moveTo>
                      <a:lnTo>
                        <a:pt x="279401" y="139700"/>
                      </a:lnTo>
                      <a:lnTo>
                        <a:pt x="279401" y="180975"/>
                      </a:lnTo>
                      <a:lnTo>
                        <a:pt x="233363" y="180975"/>
                      </a:lnTo>
                      <a:close/>
                      <a:moveTo>
                        <a:pt x="171450" y="139700"/>
                      </a:moveTo>
                      <a:lnTo>
                        <a:pt x="217488" y="139700"/>
                      </a:lnTo>
                      <a:lnTo>
                        <a:pt x="217488" y="180975"/>
                      </a:lnTo>
                      <a:lnTo>
                        <a:pt x="171450" y="180975"/>
                      </a:lnTo>
                      <a:close/>
                      <a:moveTo>
                        <a:pt x="107950" y="139700"/>
                      </a:moveTo>
                      <a:lnTo>
                        <a:pt x="155575" y="139700"/>
                      </a:lnTo>
                      <a:lnTo>
                        <a:pt x="155575" y="180975"/>
                      </a:lnTo>
                      <a:lnTo>
                        <a:pt x="107950" y="180975"/>
                      </a:lnTo>
                      <a:close/>
                      <a:moveTo>
                        <a:pt x="49167" y="38100"/>
                      </a:moveTo>
                      <a:cubicBezTo>
                        <a:pt x="35963" y="38100"/>
                        <a:pt x="25400" y="48613"/>
                        <a:pt x="25400" y="61753"/>
                      </a:cubicBezTo>
                      <a:cubicBezTo>
                        <a:pt x="25400" y="61753"/>
                        <a:pt x="25400" y="61753"/>
                        <a:pt x="25400" y="289085"/>
                      </a:cubicBezTo>
                      <a:cubicBezTo>
                        <a:pt x="25400" y="302226"/>
                        <a:pt x="35963" y="312738"/>
                        <a:pt x="49167" y="312738"/>
                      </a:cubicBezTo>
                      <a:cubicBezTo>
                        <a:pt x="49167" y="312738"/>
                        <a:pt x="49167" y="312738"/>
                        <a:pt x="276271" y="312738"/>
                      </a:cubicBezTo>
                      <a:cubicBezTo>
                        <a:pt x="289475" y="312738"/>
                        <a:pt x="300038" y="302226"/>
                        <a:pt x="300038" y="289085"/>
                      </a:cubicBezTo>
                      <a:cubicBezTo>
                        <a:pt x="300038" y="289085"/>
                        <a:pt x="300038" y="289085"/>
                        <a:pt x="300038" y="61753"/>
                      </a:cubicBezTo>
                      <a:cubicBezTo>
                        <a:pt x="300038" y="48613"/>
                        <a:pt x="289475" y="38100"/>
                        <a:pt x="276271" y="38100"/>
                      </a:cubicBezTo>
                      <a:cubicBezTo>
                        <a:pt x="276271" y="38100"/>
                        <a:pt x="276271" y="38100"/>
                        <a:pt x="269669" y="38100"/>
                      </a:cubicBezTo>
                      <a:cubicBezTo>
                        <a:pt x="269669" y="38100"/>
                        <a:pt x="269669" y="38100"/>
                        <a:pt x="269669" y="63067"/>
                      </a:cubicBezTo>
                      <a:cubicBezTo>
                        <a:pt x="273631" y="65695"/>
                        <a:pt x="276271" y="70951"/>
                        <a:pt x="276271" y="74894"/>
                      </a:cubicBezTo>
                      <a:cubicBezTo>
                        <a:pt x="276271" y="84092"/>
                        <a:pt x="268349" y="90662"/>
                        <a:pt x="260427" y="90662"/>
                      </a:cubicBezTo>
                      <a:cubicBezTo>
                        <a:pt x="251184" y="90662"/>
                        <a:pt x="244582" y="84092"/>
                        <a:pt x="244582" y="74894"/>
                      </a:cubicBezTo>
                      <a:cubicBezTo>
                        <a:pt x="244582" y="70951"/>
                        <a:pt x="245903" y="65695"/>
                        <a:pt x="249864" y="63067"/>
                      </a:cubicBezTo>
                      <a:cubicBezTo>
                        <a:pt x="249864" y="63067"/>
                        <a:pt x="249864" y="63067"/>
                        <a:pt x="249864" y="38100"/>
                      </a:cubicBezTo>
                      <a:cubicBezTo>
                        <a:pt x="249864" y="38100"/>
                        <a:pt x="249864" y="38100"/>
                        <a:pt x="231379" y="38100"/>
                      </a:cubicBezTo>
                      <a:cubicBezTo>
                        <a:pt x="231379" y="38100"/>
                        <a:pt x="231379" y="38100"/>
                        <a:pt x="231379" y="63067"/>
                      </a:cubicBezTo>
                      <a:cubicBezTo>
                        <a:pt x="234019" y="65695"/>
                        <a:pt x="236660" y="70951"/>
                        <a:pt x="236660" y="74894"/>
                      </a:cubicBezTo>
                      <a:cubicBezTo>
                        <a:pt x="236660" y="84092"/>
                        <a:pt x="230058" y="90662"/>
                        <a:pt x="220816" y="90662"/>
                      </a:cubicBezTo>
                      <a:cubicBezTo>
                        <a:pt x="212893" y="90662"/>
                        <a:pt x="204971" y="84092"/>
                        <a:pt x="204971" y="74894"/>
                      </a:cubicBezTo>
                      <a:cubicBezTo>
                        <a:pt x="204971" y="70951"/>
                        <a:pt x="207612" y="65695"/>
                        <a:pt x="210253" y="63067"/>
                      </a:cubicBezTo>
                      <a:cubicBezTo>
                        <a:pt x="210253" y="63067"/>
                        <a:pt x="210253" y="63067"/>
                        <a:pt x="210253" y="38100"/>
                      </a:cubicBezTo>
                      <a:cubicBezTo>
                        <a:pt x="210253" y="38100"/>
                        <a:pt x="210253" y="38100"/>
                        <a:pt x="191767" y="38100"/>
                      </a:cubicBezTo>
                      <a:cubicBezTo>
                        <a:pt x="191767" y="38100"/>
                        <a:pt x="191767" y="38100"/>
                        <a:pt x="191767" y="63067"/>
                      </a:cubicBezTo>
                      <a:cubicBezTo>
                        <a:pt x="195728" y="65695"/>
                        <a:pt x="198369" y="70951"/>
                        <a:pt x="198369" y="74894"/>
                      </a:cubicBezTo>
                      <a:cubicBezTo>
                        <a:pt x="198369" y="84092"/>
                        <a:pt x="190447" y="90662"/>
                        <a:pt x="182525" y="90662"/>
                      </a:cubicBezTo>
                      <a:cubicBezTo>
                        <a:pt x="173282" y="90662"/>
                        <a:pt x="166680" y="84092"/>
                        <a:pt x="166680" y="74894"/>
                      </a:cubicBezTo>
                      <a:cubicBezTo>
                        <a:pt x="166680" y="70951"/>
                        <a:pt x="168001" y="65695"/>
                        <a:pt x="171962" y="63067"/>
                      </a:cubicBezTo>
                      <a:cubicBezTo>
                        <a:pt x="171962" y="63067"/>
                        <a:pt x="171962" y="63067"/>
                        <a:pt x="171962" y="38100"/>
                      </a:cubicBezTo>
                      <a:cubicBezTo>
                        <a:pt x="171962" y="38100"/>
                        <a:pt x="171962" y="38100"/>
                        <a:pt x="153476" y="38100"/>
                      </a:cubicBezTo>
                      <a:cubicBezTo>
                        <a:pt x="153476" y="38100"/>
                        <a:pt x="153476" y="38100"/>
                        <a:pt x="153476" y="63067"/>
                      </a:cubicBezTo>
                      <a:cubicBezTo>
                        <a:pt x="157438" y="65695"/>
                        <a:pt x="158758" y="70951"/>
                        <a:pt x="158758" y="74894"/>
                      </a:cubicBezTo>
                      <a:cubicBezTo>
                        <a:pt x="158758" y="84092"/>
                        <a:pt x="152156" y="90662"/>
                        <a:pt x="142913" y="90662"/>
                      </a:cubicBezTo>
                      <a:cubicBezTo>
                        <a:pt x="134991" y="90662"/>
                        <a:pt x="127069" y="84092"/>
                        <a:pt x="127069" y="74894"/>
                      </a:cubicBezTo>
                      <a:cubicBezTo>
                        <a:pt x="127069" y="70951"/>
                        <a:pt x="129710" y="65695"/>
                        <a:pt x="133671" y="63067"/>
                      </a:cubicBezTo>
                      <a:cubicBezTo>
                        <a:pt x="133671" y="63067"/>
                        <a:pt x="133671" y="63067"/>
                        <a:pt x="133671" y="38100"/>
                      </a:cubicBezTo>
                      <a:cubicBezTo>
                        <a:pt x="133671" y="38100"/>
                        <a:pt x="133671" y="38100"/>
                        <a:pt x="115186" y="38100"/>
                      </a:cubicBezTo>
                      <a:cubicBezTo>
                        <a:pt x="115186" y="38100"/>
                        <a:pt x="115186" y="38100"/>
                        <a:pt x="115186" y="63067"/>
                      </a:cubicBezTo>
                      <a:cubicBezTo>
                        <a:pt x="117826" y="65695"/>
                        <a:pt x="120467" y="70951"/>
                        <a:pt x="120467" y="74894"/>
                      </a:cubicBezTo>
                      <a:cubicBezTo>
                        <a:pt x="120467" y="84092"/>
                        <a:pt x="112545" y="90662"/>
                        <a:pt x="104623" y="90662"/>
                      </a:cubicBezTo>
                      <a:cubicBezTo>
                        <a:pt x="95380" y="90662"/>
                        <a:pt x="88778" y="84092"/>
                        <a:pt x="88778" y="74894"/>
                      </a:cubicBezTo>
                      <a:cubicBezTo>
                        <a:pt x="88778" y="70951"/>
                        <a:pt x="91419" y="65695"/>
                        <a:pt x="94060" y="63067"/>
                      </a:cubicBezTo>
                      <a:cubicBezTo>
                        <a:pt x="94060" y="63067"/>
                        <a:pt x="94060" y="63067"/>
                        <a:pt x="94060" y="38100"/>
                      </a:cubicBezTo>
                      <a:cubicBezTo>
                        <a:pt x="94060" y="38100"/>
                        <a:pt x="94060" y="38100"/>
                        <a:pt x="75574" y="38100"/>
                      </a:cubicBezTo>
                      <a:cubicBezTo>
                        <a:pt x="75574" y="38100"/>
                        <a:pt x="75574" y="38100"/>
                        <a:pt x="75574" y="63067"/>
                      </a:cubicBezTo>
                      <a:cubicBezTo>
                        <a:pt x="79535" y="65695"/>
                        <a:pt x="80856" y="70951"/>
                        <a:pt x="80856" y="74894"/>
                      </a:cubicBezTo>
                      <a:cubicBezTo>
                        <a:pt x="80856" y="84092"/>
                        <a:pt x="74254" y="90662"/>
                        <a:pt x="65011" y="90662"/>
                      </a:cubicBezTo>
                      <a:cubicBezTo>
                        <a:pt x="57089" y="90662"/>
                        <a:pt x="49167" y="84092"/>
                        <a:pt x="49167" y="74894"/>
                      </a:cubicBezTo>
                      <a:cubicBezTo>
                        <a:pt x="49167" y="70951"/>
                        <a:pt x="51808" y="65695"/>
                        <a:pt x="55769" y="63067"/>
                      </a:cubicBezTo>
                      <a:cubicBezTo>
                        <a:pt x="55769" y="63067"/>
                        <a:pt x="55769" y="63067"/>
                        <a:pt x="55769" y="38100"/>
                      </a:cubicBezTo>
                      <a:cubicBezTo>
                        <a:pt x="55769" y="38100"/>
                        <a:pt x="55769" y="38100"/>
                        <a:pt x="49167" y="38100"/>
                      </a:cubicBezTo>
                      <a:close/>
                      <a:moveTo>
                        <a:pt x="65315" y="4763"/>
                      </a:moveTo>
                      <a:cubicBezTo>
                        <a:pt x="63047" y="4763"/>
                        <a:pt x="61913" y="7437"/>
                        <a:pt x="61913" y="10110"/>
                      </a:cubicBezTo>
                      <a:lnTo>
                        <a:pt x="61913" y="75616"/>
                      </a:lnTo>
                      <a:cubicBezTo>
                        <a:pt x="61913" y="79626"/>
                        <a:pt x="63047" y="80963"/>
                        <a:pt x="65315" y="80963"/>
                      </a:cubicBezTo>
                      <a:cubicBezTo>
                        <a:pt x="68717" y="80963"/>
                        <a:pt x="69851" y="79626"/>
                        <a:pt x="69851" y="75616"/>
                      </a:cubicBezTo>
                      <a:cubicBezTo>
                        <a:pt x="69851" y="75616"/>
                        <a:pt x="69851" y="75616"/>
                        <a:pt x="69851" y="10110"/>
                      </a:cubicBezTo>
                      <a:cubicBezTo>
                        <a:pt x="69851" y="7437"/>
                        <a:pt x="68717" y="4763"/>
                        <a:pt x="65315" y="4763"/>
                      </a:cubicBezTo>
                      <a:close/>
                      <a:moveTo>
                        <a:pt x="104776" y="4763"/>
                      </a:moveTo>
                      <a:cubicBezTo>
                        <a:pt x="102394" y="4763"/>
                        <a:pt x="100013" y="7437"/>
                        <a:pt x="100013" y="10110"/>
                      </a:cubicBezTo>
                      <a:lnTo>
                        <a:pt x="100013" y="75616"/>
                      </a:lnTo>
                      <a:cubicBezTo>
                        <a:pt x="100013" y="79626"/>
                        <a:pt x="102394" y="80963"/>
                        <a:pt x="104776" y="80963"/>
                      </a:cubicBezTo>
                      <a:cubicBezTo>
                        <a:pt x="107157" y="80963"/>
                        <a:pt x="109538" y="79626"/>
                        <a:pt x="109538" y="75616"/>
                      </a:cubicBezTo>
                      <a:cubicBezTo>
                        <a:pt x="109538" y="75616"/>
                        <a:pt x="109538" y="75616"/>
                        <a:pt x="109538" y="10110"/>
                      </a:cubicBezTo>
                      <a:cubicBezTo>
                        <a:pt x="109538" y="7437"/>
                        <a:pt x="107157" y="4763"/>
                        <a:pt x="104776" y="4763"/>
                      </a:cubicBezTo>
                      <a:close/>
                      <a:moveTo>
                        <a:pt x="142876" y="4763"/>
                      </a:moveTo>
                      <a:cubicBezTo>
                        <a:pt x="140494" y="4763"/>
                        <a:pt x="138113" y="7437"/>
                        <a:pt x="138113" y="10110"/>
                      </a:cubicBezTo>
                      <a:lnTo>
                        <a:pt x="138113" y="75616"/>
                      </a:lnTo>
                      <a:cubicBezTo>
                        <a:pt x="138113" y="79626"/>
                        <a:pt x="140494" y="80963"/>
                        <a:pt x="142876" y="80963"/>
                      </a:cubicBezTo>
                      <a:cubicBezTo>
                        <a:pt x="145257" y="80963"/>
                        <a:pt x="147638" y="79626"/>
                        <a:pt x="147638" y="75616"/>
                      </a:cubicBezTo>
                      <a:cubicBezTo>
                        <a:pt x="147638" y="75616"/>
                        <a:pt x="147638" y="75616"/>
                        <a:pt x="147638" y="10110"/>
                      </a:cubicBezTo>
                      <a:cubicBezTo>
                        <a:pt x="147638" y="7437"/>
                        <a:pt x="145257" y="4763"/>
                        <a:pt x="142876" y="4763"/>
                      </a:cubicBezTo>
                      <a:close/>
                      <a:moveTo>
                        <a:pt x="182563" y="4763"/>
                      </a:moveTo>
                      <a:cubicBezTo>
                        <a:pt x="180181" y="4763"/>
                        <a:pt x="177800" y="7437"/>
                        <a:pt x="177800" y="10110"/>
                      </a:cubicBezTo>
                      <a:lnTo>
                        <a:pt x="177800" y="75616"/>
                      </a:lnTo>
                      <a:cubicBezTo>
                        <a:pt x="177800" y="79626"/>
                        <a:pt x="180181" y="80963"/>
                        <a:pt x="182563" y="80963"/>
                      </a:cubicBezTo>
                      <a:cubicBezTo>
                        <a:pt x="184944" y="80963"/>
                        <a:pt x="187325" y="79626"/>
                        <a:pt x="187325" y="75616"/>
                      </a:cubicBezTo>
                      <a:cubicBezTo>
                        <a:pt x="187325" y="75616"/>
                        <a:pt x="187325" y="75616"/>
                        <a:pt x="187325" y="10110"/>
                      </a:cubicBezTo>
                      <a:cubicBezTo>
                        <a:pt x="187325" y="7437"/>
                        <a:pt x="184944" y="4763"/>
                        <a:pt x="182563" y="4763"/>
                      </a:cubicBezTo>
                      <a:close/>
                      <a:moveTo>
                        <a:pt x="220663" y="4763"/>
                      </a:moveTo>
                      <a:cubicBezTo>
                        <a:pt x="218281" y="4763"/>
                        <a:pt x="215900" y="7437"/>
                        <a:pt x="215900" y="10110"/>
                      </a:cubicBezTo>
                      <a:lnTo>
                        <a:pt x="215900" y="75616"/>
                      </a:lnTo>
                      <a:cubicBezTo>
                        <a:pt x="215900" y="79626"/>
                        <a:pt x="218281" y="80963"/>
                        <a:pt x="220663" y="80963"/>
                      </a:cubicBezTo>
                      <a:cubicBezTo>
                        <a:pt x="223044" y="80963"/>
                        <a:pt x="225425" y="79626"/>
                        <a:pt x="225425" y="75616"/>
                      </a:cubicBezTo>
                      <a:cubicBezTo>
                        <a:pt x="225425" y="75616"/>
                        <a:pt x="225425" y="75616"/>
                        <a:pt x="225425" y="10110"/>
                      </a:cubicBezTo>
                      <a:cubicBezTo>
                        <a:pt x="225425" y="7437"/>
                        <a:pt x="223044" y="4763"/>
                        <a:pt x="220663" y="4763"/>
                      </a:cubicBezTo>
                      <a:close/>
                      <a:moveTo>
                        <a:pt x="260124" y="4763"/>
                      </a:moveTo>
                      <a:cubicBezTo>
                        <a:pt x="256722" y="4763"/>
                        <a:pt x="255588" y="7437"/>
                        <a:pt x="255588" y="10110"/>
                      </a:cubicBezTo>
                      <a:lnTo>
                        <a:pt x="255588" y="75616"/>
                      </a:lnTo>
                      <a:cubicBezTo>
                        <a:pt x="255588" y="79626"/>
                        <a:pt x="256722" y="80963"/>
                        <a:pt x="260124" y="80963"/>
                      </a:cubicBezTo>
                      <a:cubicBezTo>
                        <a:pt x="262392" y="80963"/>
                        <a:pt x="263526" y="79626"/>
                        <a:pt x="263526" y="75616"/>
                      </a:cubicBezTo>
                      <a:cubicBezTo>
                        <a:pt x="263526" y="75616"/>
                        <a:pt x="263526" y="75616"/>
                        <a:pt x="263526" y="10110"/>
                      </a:cubicBezTo>
                      <a:cubicBezTo>
                        <a:pt x="263526" y="7437"/>
                        <a:pt x="262392" y="4763"/>
                        <a:pt x="260124" y="4763"/>
                      </a:cubicBezTo>
                      <a:close/>
                      <a:moveTo>
                        <a:pt x="64823" y="0"/>
                      </a:moveTo>
                      <a:cubicBezTo>
                        <a:pt x="71438" y="0"/>
                        <a:pt x="75406" y="3944"/>
                        <a:pt x="75406" y="10517"/>
                      </a:cubicBezTo>
                      <a:cubicBezTo>
                        <a:pt x="75406" y="10517"/>
                        <a:pt x="75406" y="10517"/>
                        <a:pt x="75406" y="14461"/>
                      </a:cubicBezTo>
                      <a:cubicBezTo>
                        <a:pt x="75406" y="14461"/>
                        <a:pt x="75406" y="14461"/>
                        <a:pt x="93927" y="14461"/>
                      </a:cubicBezTo>
                      <a:cubicBezTo>
                        <a:pt x="93927" y="14461"/>
                        <a:pt x="93927" y="14461"/>
                        <a:pt x="93927" y="10517"/>
                      </a:cubicBezTo>
                      <a:cubicBezTo>
                        <a:pt x="93927" y="3944"/>
                        <a:pt x="99219" y="0"/>
                        <a:pt x="104511" y="0"/>
                      </a:cubicBezTo>
                      <a:cubicBezTo>
                        <a:pt x="109802" y="0"/>
                        <a:pt x="115094" y="3944"/>
                        <a:pt x="115094" y="10517"/>
                      </a:cubicBezTo>
                      <a:cubicBezTo>
                        <a:pt x="115094" y="10517"/>
                        <a:pt x="115094" y="10517"/>
                        <a:pt x="115094" y="14461"/>
                      </a:cubicBezTo>
                      <a:cubicBezTo>
                        <a:pt x="115094" y="14461"/>
                        <a:pt x="115094" y="14461"/>
                        <a:pt x="133615" y="14461"/>
                      </a:cubicBezTo>
                      <a:cubicBezTo>
                        <a:pt x="133615" y="14461"/>
                        <a:pt x="133615" y="14461"/>
                        <a:pt x="133615" y="10517"/>
                      </a:cubicBezTo>
                      <a:cubicBezTo>
                        <a:pt x="133615" y="3944"/>
                        <a:pt x="137584" y="0"/>
                        <a:pt x="142875" y="0"/>
                      </a:cubicBezTo>
                      <a:cubicBezTo>
                        <a:pt x="149490" y="0"/>
                        <a:pt x="153459" y="3944"/>
                        <a:pt x="153459" y="10517"/>
                      </a:cubicBezTo>
                      <a:cubicBezTo>
                        <a:pt x="153459" y="10517"/>
                        <a:pt x="153459" y="10517"/>
                        <a:pt x="153459" y="14461"/>
                      </a:cubicBezTo>
                      <a:cubicBezTo>
                        <a:pt x="153459" y="14461"/>
                        <a:pt x="153459" y="14461"/>
                        <a:pt x="171980" y="14461"/>
                      </a:cubicBezTo>
                      <a:cubicBezTo>
                        <a:pt x="171980" y="14461"/>
                        <a:pt x="171980" y="14461"/>
                        <a:pt x="171980" y="10517"/>
                      </a:cubicBezTo>
                      <a:cubicBezTo>
                        <a:pt x="171980" y="3944"/>
                        <a:pt x="175948" y="0"/>
                        <a:pt x="182563" y="0"/>
                      </a:cubicBezTo>
                      <a:cubicBezTo>
                        <a:pt x="187855" y="0"/>
                        <a:pt x="191823" y="3944"/>
                        <a:pt x="191823" y="10517"/>
                      </a:cubicBezTo>
                      <a:cubicBezTo>
                        <a:pt x="191823" y="10517"/>
                        <a:pt x="191823" y="10517"/>
                        <a:pt x="191823" y="14461"/>
                      </a:cubicBezTo>
                      <a:cubicBezTo>
                        <a:pt x="191823" y="14461"/>
                        <a:pt x="191823" y="14461"/>
                        <a:pt x="210344" y="14461"/>
                      </a:cubicBezTo>
                      <a:cubicBezTo>
                        <a:pt x="210344" y="14461"/>
                        <a:pt x="210344" y="14461"/>
                        <a:pt x="210344" y="10517"/>
                      </a:cubicBezTo>
                      <a:cubicBezTo>
                        <a:pt x="210344" y="3944"/>
                        <a:pt x="215636" y="0"/>
                        <a:pt x="220927" y="0"/>
                      </a:cubicBezTo>
                      <a:cubicBezTo>
                        <a:pt x="226219" y="0"/>
                        <a:pt x="231511" y="3944"/>
                        <a:pt x="231511" y="10517"/>
                      </a:cubicBezTo>
                      <a:cubicBezTo>
                        <a:pt x="231511" y="10517"/>
                        <a:pt x="231511" y="10517"/>
                        <a:pt x="231511" y="14461"/>
                      </a:cubicBezTo>
                      <a:cubicBezTo>
                        <a:pt x="231511" y="14461"/>
                        <a:pt x="231511" y="14461"/>
                        <a:pt x="250032" y="14461"/>
                      </a:cubicBezTo>
                      <a:cubicBezTo>
                        <a:pt x="250032" y="14461"/>
                        <a:pt x="250032" y="14461"/>
                        <a:pt x="250032" y="10517"/>
                      </a:cubicBezTo>
                      <a:cubicBezTo>
                        <a:pt x="250032" y="3944"/>
                        <a:pt x="254000" y="0"/>
                        <a:pt x="260615" y="0"/>
                      </a:cubicBezTo>
                      <a:cubicBezTo>
                        <a:pt x="265907" y="0"/>
                        <a:pt x="269875" y="3944"/>
                        <a:pt x="269875" y="10517"/>
                      </a:cubicBezTo>
                      <a:cubicBezTo>
                        <a:pt x="269875" y="10517"/>
                        <a:pt x="269875" y="10517"/>
                        <a:pt x="269875" y="14461"/>
                      </a:cubicBezTo>
                      <a:cubicBezTo>
                        <a:pt x="269875" y="14461"/>
                        <a:pt x="269875" y="14461"/>
                        <a:pt x="276490" y="14461"/>
                      </a:cubicBezTo>
                      <a:cubicBezTo>
                        <a:pt x="302948" y="14461"/>
                        <a:pt x="325438" y="35496"/>
                        <a:pt x="325438" y="61789"/>
                      </a:cubicBezTo>
                      <a:cubicBezTo>
                        <a:pt x="325438" y="61789"/>
                        <a:pt x="325438" y="61789"/>
                        <a:pt x="325438" y="289223"/>
                      </a:cubicBezTo>
                      <a:cubicBezTo>
                        <a:pt x="325438" y="315516"/>
                        <a:pt x="302948" y="336550"/>
                        <a:pt x="276490" y="336550"/>
                      </a:cubicBezTo>
                      <a:cubicBezTo>
                        <a:pt x="276490" y="336550"/>
                        <a:pt x="276490" y="336550"/>
                        <a:pt x="48948" y="336550"/>
                      </a:cubicBezTo>
                      <a:cubicBezTo>
                        <a:pt x="22490" y="336550"/>
                        <a:pt x="0" y="315516"/>
                        <a:pt x="0" y="289223"/>
                      </a:cubicBezTo>
                      <a:cubicBezTo>
                        <a:pt x="0" y="289223"/>
                        <a:pt x="0" y="289223"/>
                        <a:pt x="0" y="61789"/>
                      </a:cubicBezTo>
                      <a:cubicBezTo>
                        <a:pt x="0" y="35496"/>
                        <a:pt x="22490" y="14461"/>
                        <a:pt x="48948" y="14461"/>
                      </a:cubicBezTo>
                      <a:cubicBezTo>
                        <a:pt x="48948" y="14461"/>
                        <a:pt x="48948" y="14461"/>
                        <a:pt x="55563" y="14461"/>
                      </a:cubicBezTo>
                      <a:cubicBezTo>
                        <a:pt x="55563" y="14461"/>
                        <a:pt x="55563" y="14461"/>
                        <a:pt x="55563" y="10517"/>
                      </a:cubicBezTo>
                      <a:cubicBezTo>
                        <a:pt x="55563" y="3944"/>
                        <a:pt x="59531" y="0"/>
                        <a:pt x="6482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42" name="文本框 41"/>
              <p:cNvSpPr txBox="1"/>
              <p:nvPr/>
            </p:nvSpPr>
            <p:spPr>
              <a:xfrm>
                <a:off x="3788132" y="5943264"/>
                <a:ext cx="1732370" cy="33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汇报人：杨多元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9882770" y="4036763"/>
              <a:ext cx="2286567" cy="276999"/>
              <a:chOff x="6290819" y="5943264"/>
              <a:chExt cx="2800030" cy="33920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6642754" y="5943264"/>
                <a:ext cx="2448095" cy="33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汇报时间：</a:t>
                </a:r>
                <a:r>
                  <a:rPr lang="en-US" altLang="zh-CN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2025.03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6290819" y="5969714"/>
                <a:ext cx="290422" cy="290422"/>
                <a:chOff x="6112795" y="5959066"/>
                <a:chExt cx="290422" cy="290422"/>
              </a:xfrm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6112795" y="5959066"/>
                  <a:ext cx="290422" cy="290422"/>
                </a:xfrm>
                <a:prstGeom prst="ellipse">
                  <a:avLst/>
                </a:prstGeom>
                <a:gradFill>
                  <a:gsLst>
                    <a:gs pos="0">
                      <a:srgbClr val="62ABF8"/>
                    </a:gs>
                    <a:gs pos="100000">
                      <a:srgbClr val="1F71E7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49" name="student-graduation-cap-shape_52041"/>
                <p:cNvSpPr>
                  <a:spLocks noChangeAspect="1"/>
                </p:cNvSpPr>
                <p:nvPr/>
              </p:nvSpPr>
              <p:spPr bwMode="auto">
                <a:xfrm>
                  <a:off x="6195064" y="6028461"/>
                  <a:ext cx="125885" cy="151633"/>
                </a:xfrm>
                <a:custGeom>
                  <a:avLst/>
                  <a:gdLst>
                    <a:gd name="connsiteX0" fmla="*/ 56671 w 279400"/>
                    <a:gd name="connsiteY0" fmla="*/ 192087 h 336550"/>
                    <a:gd name="connsiteX1" fmla="*/ 224047 w 279400"/>
                    <a:gd name="connsiteY1" fmla="*/ 192087 h 336550"/>
                    <a:gd name="connsiteX2" fmla="*/ 279400 w 279400"/>
                    <a:gd name="connsiteY2" fmla="*/ 247752 h 336550"/>
                    <a:gd name="connsiteX3" fmla="*/ 279400 w 279400"/>
                    <a:gd name="connsiteY3" fmla="*/ 336550 h 336550"/>
                    <a:gd name="connsiteX4" fmla="*/ 176602 w 279400"/>
                    <a:gd name="connsiteY4" fmla="*/ 336550 h 336550"/>
                    <a:gd name="connsiteX5" fmla="*/ 158151 w 279400"/>
                    <a:gd name="connsiteY5" fmla="*/ 245101 h 336550"/>
                    <a:gd name="connsiteX6" fmla="*/ 151562 w 279400"/>
                    <a:gd name="connsiteY6" fmla="*/ 239800 h 336550"/>
                    <a:gd name="connsiteX7" fmla="*/ 167377 w 279400"/>
                    <a:gd name="connsiteY7" fmla="*/ 213293 h 336550"/>
                    <a:gd name="connsiteX8" fmla="*/ 167377 w 279400"/>
                    <a:gd name="connsiteY8" fmla="*/ 209317 h 336550"/>
                    <a:gd name="connsiteX9" fmla="*/ 163423 w 279400"/>
                    <a:gd name="connsiteY9" fmla="*/ 207991 h 336550"/>
                    <a:gd name="connsiteX10" fmla="*/ 121249 w 279400"/>
                    <a:gd name="connsiteY10" fmla="*/ 207991 h 336550"/>
                    <a:gd name="connsiteX11" fmla="*/ 118613 w 279400"/>
                    <a:gd name="connsiteY11" fmla="*/ 209317 h 336550"/>
                    <a:gd name="connsiteX12" fmla="*/ 118613 w 279400"/>
                    <a:gd name="connsiteY12" fmla="*/ 213293 h 336550"/>
                    <a:gd name="connsiteX13" fmla="*/ 134429 w 279400"/>
                    <a:gd name="connsiteY13" fmla="*/ 239800 h 336550"/>
                    <a:gd name="connsiteX14" fmla="*/ 126521 w 279400"/>
                    <a:gd name="connsiteY14" fmla="*/ 245101 h 336550"/>
                    <a:gd name="connsiteX15" fmla="*/ 110706 w 279400"/>
                    <a:gd name="connsiteY15" fmla="*/ 336550 h 336550"/>
                    <a:gd name="connsiteX16" fmla="*/ 0 w 279400"/>
                    <a:gd name="connsiteY16" fmla="*/ 336550 h 336550"/>
                    <a:gd name="connsiteX17" fmla="*/ 0 w 279400"/>
                    <a:gd name="connsiteY17" fmla="*/ 247752 h 336550"/>
                    <a:gd name="connsiteX18" fmla="*/ 56671 w 279400"/>
                    <a:gd name="connsiteY18" fmla="*/ 192087 h 336550"/>
                    <a:gd name="connsiteX19" fmla="*/ 138907 w 279400"/>
                    <a:gd name="connsiteY19" fmla="*/ 0 h 336550"/>
                    <a:gd name="connsiteX20" fmla="*/ 219076 w 279400"/>
                    <a:gd name="connsiteY20" fmla="*/ 80169 h 336550"/>
                    <a:gd name="connsiteX21" fmla="*/ 138907 w 279400"/>
                    <a:gd name="connsiteY21" fmla="*/ 160338 h 336550"/>
                    <a:gd name="connsiteX22" fmla="*/ 58738 w 279400"/>
                    <a:gd name="connsiteY22" fmla="*/ 80169 h 336550"/>
                    <a:gd name="connsiteX23" fmla="*/ 138907 w 279400"/>
                    <a:gd name="connsiteY23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79400" h="336550">
                      <a:moveTo>
                        <a:pt x="56671" y="192087"/>
                      </a:moveTo>
                      <a:cubicBezTo>
                        <a:pt x="56671" y="192087"/>
                        <a:pt x="56671" y="192087"/>
                        <a:pt x="224047" y="192087"/>
                      </a:cubicBezTo>
                      <a:cubicBezTo>
                        <a:pt x="254360" y="192087"/>
                        <a:pt x="279400" y="217269"/>
                        <a:pt x="279400" y="247752"/>
                      </a:cubicBezTo>
                      <a:cubicBezTo>
                        <a:pt x="279400" y="247752"/>
                        <a:pt x="279400" y="247752"/>
                        <a:pt x="279400" y="336550"/>
                      </a:cubicBezTo>
                      <a:cubicBezTo>
                        <a:pt x="279400" y="336550"/>
                        <a:pt x="279400" y="336550"/>
                        <a:pt x="176602" y="336550"/>
                      </a:cubicBezTo>
                      <a:cubicBezTo>
                        <a:pt x="176602" y="336550"/>
                        <a:pt x="176602" y="336550"/>
                        <a:pt x="158151" y="245101"/>
                      </a:cubicBezTo>
                      <a:cubicBezTo>
                        <a:pt x="158151" y="242450"/>
                        <a:pt x="154197" y="239800"/>
                        <a:pt x="151562" y="239800"/>
                      </a:cubicBezTo>
                      <a:cubicBezTo>
                        <a:pt x="151562" y="239800"/>
                        <a:pt x="151562" y="239800"/>
                        <a:pt x="167377" y="213293"/>
                      </a:cubicBezTo>
                      <a:cubicBezTo>
                        <a:pt x="167377" y="211967"/>
                        <a:pt x="167377" y="210642"/>
                        <a:pt x="167377" y="209317"/>
                      </a:cubicBezTo>
                      <a:cubicBezTo>
                        <a:pt x="166059" y="207991"/>
                        <a:pt x="164741" y="207991"/>
                        <a:pt x="163423" y="207991"/>
                      </a:cubicBezTo>
                      <a:cubicBezTo>
                        <a:pt x="163423" y="207991"/>
                        <a:pt x="163423" y="207991"/>
                        <a:pt x="121249" y="207991"/>
                      </a:cubicBezTo>
                      <a:cubicBezTo>
                        <a:pt x="119931" y="207991"/>
                        <a:pt x="118613" y="207991"/>
                        <a:pt x="118613" y="209317"/>
                      </a:cubicBezTo>
                      <a:cubicBezTo>
                        <a:pt x="117296" y="210642"/>
                        <a:pt x="117296" y="211967"/>
                        <a:pt x="118613" y="213293"/>
                      </a:cubicBezTo>
                      <a:cubicBezTo>
                        <a:pt x="118613" y="213293"/>
                        <a:pt x="118613" y="213293"/>
                        <a:pt x="134429" y="239800"/>
                      </a:cubicBezTo>
                      <a:cubicBezTo>
                        <a:pt x="130475" y="239800"/>
                        <a:pt x="127839" y="242450"/>
                        <a:pt x="126521" y="245101"/>
                      </a:cubicBezTo>
                      <a:cubicBezTo>
                        <a:pt x="126521" y="245101"/>
                        <a:pt x="126521" y="245101"/>
                        <a:pt x="110706" y="336550"/>
                      </a:cubicBezTo>
                      <a:cubicBezTo>
                        <a:pt x="110706" y="336550"/>
                        <a:pt x="110706" y="336550"/>
                        <a:pt x="0" y="336550"/>
                      </a:cubicBezTo>
                      <a:cubicBezTo>
                        <a:pt x="0" y="336550"/>
                        <a:pt x="0" y="336550"/>
                        <a:pt x="0" y="247752"/>
                      </a:cubicBezTo>
                      <a:cubicBezTo>
                        <a:pt x="0" y="217269"/>
                        <a:pt x="25040" y="192087"/>
                        <a:pt x="56671" y="192087"/>
                      </a:cubicBezTo>
                      <a:close/>
                      <a:moveTo>
                        <a:pt x="138907" y="0"/>
                      </a:moveTo>
                      <a:cubicBezTo>
                        <a:pt x="183183" y="0"/>
                        <a:pt x="219076" y="35893"/>
                        <a:pt x="219076" y="80169"/>
                      </a:cubicBezTo>
                      <a:cubicBezTo>
                        <a:pt x="219076" y="124445"/>
                        <a:pt x="183183" y="160338"/>
                        <a:pt x="138907" y="160338"/>
                      </a:cubicBezTo>
                      <a:cubicBezTo>
                        <a:pt x="94631" y="160338"/>
                        <a:pt x="58738" y="124445"/>
                        <a:pt x="58738" y="80169"/>
                      </a:cubicBezTo>
                      <a:cubicBezTo>
                        <a:pt x="58738" y="35893"/>
                        <a:pt x="94631" y="0"/>
                        <a:pt x="13890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</p:grpSp>
      </p:grpSp>
      <p:sp>
        <p:nvSpPr>
          <p:cNvPr id="52" name="椭圆 51"/>
          <p:cNvSpPr/>
          <p:nvPr/>
        </p:nvSpPr>
        <p:spPr>
          <a:xfrm>
            <a:off x="1446954" y="999197"/>
            <a:ext cx="360733" cy="3607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8772773" y="5002725"/>
            <a:ext cx="292801" cy="29280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671266" y="-69685"/>
            <a:ext cx="203015" cy="2030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2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8147662" y="1086304"/>
            <a:ext cx="20339662" cy="4707607"/>
            <a:chOff x="4056338" y="1782772"/>
            <a:chExt cx="20339662" cy="328154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056338" y="1782772"/>
              <a:ext cx="4067323" cy="32815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2000" y="1782772"/>
              <a:ext cx="4068000" cy="328154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0" y="1782772"/>
              <a:ext cx="4068000" cy="3281541"/>
            </a:xfrm>
            <a:prstGeom prst="rect">
              <a:avLst/>
            </a:prstGeom>
          </p:spPr>
        </p:pic>
        <p:pic>
          <p:nvPicPr>
            <p:cNvPr id="19" name="图片 1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6260000" y="1782772"/>
              <a:ext cx="4068000" cy="328154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8000" y="1782772"/>
              <a:ext cx="4068000" cy="3271889"/>
            </a:xfrm>
            <a:prstGeom prst="rect">
              <a:avLst/>
            </a:prstGeom>
          </p:spPr>
        </p:pic>
      </p:grpSp>
      <p:sp>
        <p:nvSpPr>
          <p:cNvPr id="14" name="任意多边形: 形状 13"/>
          <p:cNvSpPr/>
          <p:nvPr/>
        </p:nvSpPr>
        <p:spPr>
          <a:xfrm flipV="1">
            <a:off x="0" y="4722126"/>
            <a:ext cx="12192000" cy="2135874"/>
          </a:xfrm>
          <a:custGeom>
            <a:avLst/>
            <a:gdLst>
              <a:gd name="connsiteX0" fmla="*/ 0 w 12192000"/>
              <a:gd name="connsiteY0" fmla="*/ 0 h 2366077"/>
              <a:gd name="connsiteX1" fmla="*/ 12192000 w 12192000"/>
              <a:gd name="connsiteY1" fmla="*/ 0 h 2366077"/>
              <a:gd name="connsiteX2" fmla="*/ 12192000 w 12192000"/>
              <a:gd name="connsiteY2" fmla="*/ 1200630 h 2366077"/>
              <a:gd name="connsiteX3" fmla="*/ 12108506 w 12192000"/>
              <a:gd name="connsiteY3" fmla="*/ 1263729 h 2366077"/>
              <a:gd name="connsiteX4" fmla="*/ 6096000 w 12192000"/>
              <a:gd name="connsiteY4" fmla="*/ 2366077 h 2366077"/>
              <a:gd name="connsiteX5" fmla="*/ 83494 w 12192000"/>
              <a:gd name="connsiteY5" fmla="*/ 1263729 h 2366077"/>
              <a:gd name="connsiteX6" fmla="*/ 0 w 12192000"/>
              <a:gd name="connsiteY6" fmla="*/ 1200630 h 23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6077">
                <a:moveTo>
                  <a:pt x="0" y="0"/>
                </a:moveTo>
                <a:lnTo>
                  <a:pt x="12192000" y="0"/>
                </a:lnTo>
                <a:lnTo>
                  <a:pt x="12192000" y="1200630"/>
                </a:lnTo>
                <a:lnTo>
                  <a:pt x="12108506" y="1263729"/>
                </a:lnTo>
                <a:cubicBezTo>
                  <a:pt x="11117912" y="1911533"/>
                  <a:pt x="8798866" y="2366077"/>
                  <a:pt x="6096000" y="2366077"/>
                </a:cubicBezTo>
                <a:cubicBezTo>
                  <a:pt x="3393135" y="2366077"/>
                  <a:pt x="1074088" y="1911533"/>
                  <a:pt x="83494" y="1263729"/>
                </a:cubicBezTo>
                <a:lnTo>
                  <a:pt x="0" y="1200630"/>
                </a:lnTo>
                <a:close/>
              </a:path>
            </a:pathLst>
          </a:custGeom>
          <a:solidFill>
            <a:srgbClr val="C6E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任意多边形: 形状 22"/>
          <p:cNvSpPr/>
          <p:nvPr/>
        </p:nvSpPr>
        <p:spPr>
          <a:xfrm>
            <a:off x="0" y="0"/>
            <a:ext cx="12192000" cy="2135875"/>
          </a:xfrm>
          <a:custGeom>
            <a:avLst/>
            <a:gdLst>
              <a:gd name="connsiteX0" fmla="*/ 0 w 12192000"/>
              <a:gd name="connsiteY0" fmla="*/ 0 h 2366077"/>
              <a:gd name="connsiteX1" fmla="*/ 12192000 w 12192000"/>
              <a:gd name="connsiteY1" fmla="*/ 0 h 2366077"/>
              <a:gd name="connsiteX2" fmla="*/ 12192000 w 12192000"/>
              <a:gd name="connsiteY2" fmla="*/ 1200630 h 2366077"/>
              <a:gd name="connsiteX3" fmla="*/ 12108506 w 12192000"/>
              <a:gd name="connsiteY3" fmla="*/ 1263729 h 2366077"/>
              <a:gd name="connsiteX4" fmla="*/ 6096000 w 12192000"/>
              <a:gd name="connsiteY4" fmla="*/ 2366077 h 2366077"/>
              <a:gd name="connsiteX5" fmla="*/ 83494 w 12192000"/>
              <a:gd name="connsiteY5" fmla="*/ 1263729 h 2366077"/>
              <a:gd name="connsiteX6" fmla="*/ 0 w 12192000"/>
              <a:gd name="connsiteY6" fmla="*/ 1200630 h 23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6077">
                <a:moveTo>
                  <a:pt x="0" y="0"/>
                </a:moveTo>
                <a:lnTo>
                  <a:pt x="12192000" y="0"/>
                </a:lnTo>
                <a:lnTo>
                  <a:pt x="12192000" y="1200630"/>
                </a:lnTo>
                <a:lnTo>
                  <a:pt x="12108506" y="1263729"/>
                </a:lnTo>
                <a:cubicBezTo>
                  <a:pt x="11117912" y="1911533"/>
                  <a:pt x="8798866" y="2366077"/>
                  <a:pt x="6096000" y="2366077"/>
                </a:cubicBezTo>
                <a:cubicBezTo>
                  <a:pt x="3393135" y="2366077"/>
                  <a:pt x="1074088" y="1911533"/>
                  <a:pt x="83494" y="1263729"/>
                </a:cubicBezTo>
                <a:lnTo>
                  <a:pt x="0" y="1200630"/>
                </a:lnTo>
                <a:close/>
              </a:path>
            </a:pathLst>
          </a:custGeom>
          <a:solidFill>
            <a:srgbClr val="C6E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1F71E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08" y="113899"/>
            <a:ext cx="2589404" cy="739958"/>
          </a:xfrm>
          <a:prstGeom prst="rect">
            <a:avLst/>
          </a:prstGeom>
        </p:spPr>
      </p:pic>
      <p:grpSp>
        <p:nvGrpSpPr>
          <p:cNvPr id="30" name="图形"/>
          <p:cNvGrpSpPr/>
          <p:nvPr/>
        </p:nvGrpSpPr>
        <p:grpSpPr>
          <a:xfrm>
            <a:off x="3381375" y="541686"/>
            <a:ext cx="5463540" cy="1258570"/>
            <a:chOff x="4811" y="755"/>
            <a:chExt cx="8604" cy="1982"/>
          </a:xfrm>
        </p:grpSpPr>
        <p:sp>
          <p:nvSpPr>
            <p:cNvPr id="31" name="图形"/>
            <p:cNvSpPr txBox="1"/>
            <p:nvPr/>
          </p:nvSpPr>
          <p:spPr>
            <a:xfrm>
              <a:off x="4811" y="755"/>
              <a:ext cx="3178" cy="19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2ABF8"/>
                      </a:gs>
                      <a:gs pos="100000">
                        <a:srgbClr val="1F71E7"/>
                      </a:gs>
                    </a:gsLst>
                    <a:path path="circle">
                      <a:fillToRect l="50000" t="-80000" r="50000" b="180000"/>
                    </a:path>
                  </a:gradFill>
                  <a:effectLst>
                    <a:outerShdw blurRad="127000" dist="38100" dir="2700000" algn="tl">
                      <a:srgbClr val="000000">
                        <a:lumMod val="75000"/>
                        <a:lumOff val="25000"/>
                        <a:alpha val="10000"/>
                      </a:srgbClr>
                    </a:outerShdw>
                  </a:effectLst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目录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2ABF8"/>
                    </a:gs>
                    <a:gs pos="100000">
                      <a:srgbClr val="1F71E7"/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127000" dist="38100" dir="2700000" algn="tl">
                    <a:srgbClr val="000000">
                      <a:lumMod val="75000"/>
                      <a:lumOff val="25000"/>
                      <a:alpha val="10000"/>
                    </a:srgbClr>
                  </a:outerShdw>
                </a:effectLst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cxnSp>
          <p:nvCxnSpPr>
            <p:cNvPr id="32" name="图形"/>
            <p:cNvCxnSpPr/>
            <p:nvPr/>
          </p:nvCxnSpPr>
          <p:spPr>
            <a:xfrm flipH="1">
              <a:off x="8437" y="1160"/>
              <a:ext cx="240" cy="900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0">
                    <a:srgbClr val="62ABF8"/>
                  </a:gs>
                  <a:gs pos="100000">
                    <a:srgbClr val="1F71E7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33" name="图形"/>
            <p:cNvSpPr txBox="1"/>
            <p:nvPr/>
          </p:nvSpPr>
          <p:spPr>
            <a:xfrm>
              <a:off x="9179" y="1456"/>
              <a:ext cx="4236" cy="5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2ABF8"/>
                  </a:solidFill>
                  <a:effectLst/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CONTENTS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764009" y="5025789"/>
            <a:ext cx="4782091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11499B"/>
                </a:solidFill>
                <a:effectLst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Part 0</a:t>
            </a:r>
            <a:r>
              <a:rPr lang="en-US" altLang="zh-CN" sz="2000" dirty="0">
                <a:solidFill>
                  <a:srgbClr val="11499B"/>
                </a:solidFill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4</a:t>
            </a:r>
            <a:endParaRPr lang="en-US" altLang="zh-CN" sz="2000" dirty="0">
              <a:solidFill>
                <a:srgbClr val="11499B"/>
              </a:solidFill>
              <a:effectLst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2171E7"/>
                </a:solidFill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主要收获与反思预测与融资计划</a:t>
            </a:r>
            <a:endParaRPr lang="en-US" altLang="zh-CN" sz="2000" dirty="0">
              <a:solidFill>
                <a:srgbClr val="2171E7"/>
              </a:solidFill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/>
            <a:r>
              <a:rPr lang="en-US" altLang="zh-CN" sz="2000" dirty="0">
                <a:solidFill>
                  <a:srgbClr val="2171E7"/>
                </a:solidFill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Financial Forecast and Financing Plan</a:t>
            </a:r>
            <a:endParaRPr lang="zh-CN" altLang="en-US" sz="2000" dirty="0">
              <a:solidFill>
                <a:srgbClr val="2171E7"/>
              </a:solidFill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endParaRPr lang="en-US" altLang="zh-CN" sz="2000" dirty="0">
              <a:solidFill>
                <a:srgbClr val="79AAF1"/>
              </a:solidFill>
              <a:effectLst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endParaRPr lang="zh-CN" altLang="en-US" dirty="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12204968" y="1078659"/>
            <a:ext cx="20339662" cy="4707607"/>
            <a:chOff x="4056338" y="1782772"/>
            <a:chExt cx="20339662" cy="328154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056338" y="1782772"/>
              <a:ext cx="4067323" cy="3281541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2000" y="1782772"/>
              <a:ext cx="4068000" cy="328154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0" y="1782772"/>
              <a:ext cx="4068000" cy="3281541"/>
            </a:xfrm>
            <a:prstGeom prst="rect">
              <a:avLst/>
            </a:prstGeom>
          </p:spPr>
        </p:pic>
        <p:pic>
          <p:nvPicPr>
            <p:cNvPr id="19" name="图片 1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6260000" y="1782772"/>
              <a:ext cx="4068000" cy="328154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8000" y="1782772"/>
              <a:ext cx="4068000" cy="3271889"/>
            </a:xfrm>
            <a:prstGeom prst="rect">
              <a:avLst/>
            </a:prstGeom>
          </p:spPr>
        </p:pic>
      </p:grpSp>
      <p:sp>
        <p:nvSpPr>
          <p:cNvPr id="14" name="任意多边形: 形状 13"/>
          <p:cNvSpPr/>
          <p:nvPr/>
        </p:nvSpPr>
        <p:spPr>
          <a:xfrm flipV="1">
            <a:off x="0" y="4722126"/>
            <a:ext cx="12192000" cy="2135874"/>
          </a:xfrm>
          <a:custGeom>
            <a:avLst/>
            <a:gdLst>
              <a:gd name="connsiteX0" fmla="*/ 0 w 12192000"/>
              <a:gd name="connsiteY0" fmla="*/ 0 h 2366077"/>
              <a:gd name="connsiteX1" fmla="*/ 12192000 w 12192000"/>
              <a:gd name="connsiteY1" fmla="*/ 0 h 2366077"/>
              <a:gd name="connsiteX2" fmla="*/ 12192000 w 12192000"/>
              <a:gd name="connsiteY2" fmla="*/ 1200630 h 2366077"/>
              <a:gd name="connsiteX3" fmla="*/ 12108506 w 12192000"/>
              <a:gd name="connsiteY3" fmla="*/ 1263729 h 2366077"/>
              <a:gd name="connsiteX4" fmla="*/ 6096000 w 12192000"/>
              <a:gd name="connsiteY4" fmla="*/ 2366077 h 2366077"/>
              <a:gd name="connsiteX5" fmla="*/ 83494 w 12192000"/>
              <a:gd name="connsiteY5" fmla="*/ 1263729 h 2366077"/>
              <a:gd name="connsiteX6" fmla="*/ 0 w 12192000"/>
              <a:gd name="connsiteY6" fmla="*/ 1200630 h 23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6077">
                <a:moveTo>
                  <a:pt x="0" y="0"/>
                </a:moveTo>
                <a:lnTo>
                  <a:pt x="12192000" y="0"/>
                </a:lnTo>
                <a:lnTo>
                  <a:pt x="12192000" y="1200630"/>
                </a:lnTo>
                <a:lnTo>
                  <a:pt x="12108506" y="1263729"/>
                </a:lnTo>
                <a:cubicBezTo>
                  <a:pt x="11117912" y="1911533"/>
                  <a:pt x="8798866" y="2366077"/>
                  <a:pt x="6096000" y="2366077"/>
                </a:cubicBezTo>
                <a:cubicBezTo>
                  <a:pt x="3393135" y="2366077"/>
                  <a:pt x="1074088" y="1911533"/>
                  <a:pt x="83494" y="1263729"/>
                </a:cubicBezTo>
                <a:lnTo>
                  <a:pt x="0" y="1200630"/>
                </a:lnTo>
                <a:close/>
              </a:path>
            </a:pathLst>
          </a:custGeom>
          <a:solidFill>
            <a:srgbClr val="C6E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任意多边形: 形状 22"/>
          <p:cNvSpPr/>
          <p:nvPr/>
        </p:nvSpPr>
        <p:spPr>
          <a:xfrm>
            <a:off x="0" y="0"/>
            <a:ext cx="12192000" cy="2135875"/>
          </a:xfrm>
          <a:custGeom>
            <a:avLst/>
            <a:gdLst>
              <a:gd name="connsiteX0" fmla="*/ 0 w 12192000"/>
              <a:gd name="connsiteY0" fmla="*/ 0 h 2366077"/>
              <a:gd name="connsiteX1" fmla="*/ 12192000 w 12192000"/>
              <a:gd name="connsiteY1" fmla="*/ 0 h 2366077"/>
              <a:gd name="connsiteX2" fmla="*/ 12192000 w 12192000"/>
              <a:gd name="connsiteY2" fmla="*/ 1200630 h 2366077"/>
              <a:gd name="connsiteX3" fmla="*/ 12108506 w 12192000"/>
              <a:gd name="connsiteY3" fmla="*/ 1263729 h 2366077"/>
              <a:gd name="connsiteX4" fmla="*/ 6096000 w 12192000"/>
              <a:gd name="connsiteY4" fmla="*/ 2366077 h 2366077"/>
              <a:gd name="connsiteX5" fmla="*/ 83494 w 12192000"/>
              <a:gd name="connsiteY5" fmla="*/ 1263729 h 2366077"/>
              <a:gd name="connsiteX6" fmla="*/ 0 w 12192000"/>
              <a:gd name="connsiteY6" fmla="*/ 1200630 h 23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66077">
                <a:moveTo>
                  <a:pt x="0" y="0"/>
                </a:moveTo>
                <a:lnTo>
                  <a:pt x="12192000" y="0"/>
                </a:lnTo>
                <a:lnTo>
                  <a:pt x="12192000" y="1200630"/>
                </a:lnTo>
                <a:lnTo>
                  <a:pt x="12108506" y="1263729"/>
                </a:lnTo>
                <a:cubicBezTo>
                  <a:pt x="11117912" y="1911533"/>
                  <a:pt x="8798866" y="2366077"/>
                  <a:pt x="6096000" y="2366077"/>
                </a:cubicBezTo>
                <a:cubicBezTo>
                  <a:pt x="3393135" y="2366077"/>
                  <a:pt x="1074088" y="1911533"/>
                  <a:pt x="83494" y="1263729"/>
                </a:cubicBezTo>
                <a:lnTo>
                  <a:pt x="0" y="1200630"/>
                </a:lnTo>
                <a:close/>
              </a:path>
            </a:pathLst>
          </a:custGeom>
          <a:solidFill>
            <a:srgbClr val="C6E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1F71E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08" y="113899"/>
            <a:ext cx="2589404" cy="739958"/>
          </a:xfrm>
          <a:prstGeom prst="rect">
            <a:avLst/>
          </a:prstGeom>
        </p:spPr>
      </p:pic>
      <p:grpSp>
        <p:nvGrpSpPr>
          <p:cNvPr id="30" name="图形"/>
          <p:cNvGrpSpPr/>
          <p:nvPr/>
        </p:nvGrpSpPr>
        <p:grpSpPr>
          <a:xfrm>
            <a:off x="3381375" y="541686"/>
            <a:ext cx="5463540" cy="1258570"/>
            <a:chOff x="4811" y="755"/>
            <a:chExt cx="8604" cy="1982"/>
          </a:xfrm>
        </p:grpSpPr>
        <p:sp>
          <p:nvSpPr>
            <p:cNvPr id="31" name="图形"/>
            <p:cNvSpPr txBox="1"/>
            <p:nvPr/>
          </p:nvSpPr>
          <p:spPr>
            <a:xfrm>
              <a:off x="4811" y="755"/>
              <a:ext cx="3178" cy="19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62ABF8"/>
                      </a:gs>
                      <a:gs pos="100000">
                        <a:srgbClr val="1F71E7"/>
                      </a:gs>
                    </a:gsLst>
                    <a:path path="circle">
                      <a:fillToRect l="50000" t="-80000" r="50000" b="180000"/>
                    </a:path>
                  </a:gradFill>
                  <a:effectLst>
                    <a:outerShdw blurRad="127000" dist="38100" dir="2700000" algn="tl">
                      <a:srgbClr val="000000">
                        <a:lumMod val="75000"/>
                        <a:lumOff val="25000"/>
                        <a:alpha val="10000"/>
                      </a:srgbClr>
                    </a:outerShdw>
                  </a:effectLst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目录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2ABF8"/>
                    </a:gs>
                    <a:gs pos="100000">
                      <a:srgbClr val="1F71E7"/>
                    </a:gs>
                  </a:gsLst>
                  <a:path path="circle">
                    <a:fillToRect l="50000" t="-80000" r="50000" b="180000"/>
                  </a:path>
                </a:gradFill>
                <a:effectLst>
                  <a:outerShdw blurRad="127000" dist="38100" dir="2700000" algn="tl">
                    <a:srgbClr val="000000">
                      <a:lumMod val="75000"/>
                      <a:lumOff val="25000"/>
                      <a:alpha val="10000"/>
                    </a:srgbClr>
                  </a:outerShdw>
                </a:effectLst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cxnSp>
          <p:nvCxnSpPr>
            <p:cNvPr id="32" name="图形"/>
            <p:cNvCxnSpPr/>
            <p:nvPr/>
          </p:nvCxnSpPr>
          <p:spPr>
            <a:xfrm flipH="1">
              <a:off x="8437" y="1160"/>
              <a:ext cx="240" cy="900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0">
                    <a:srgbClr val="62ABF8"/>
                  </a:gs>
                  <a:gs pos="100000">
                    <a:srgbClr val="1F71E7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33" name="图形"/>
            <p:cNvSpPr txBox="1"/>
            <p:nvPr/>
          </p:nvSpPr>
          <p:spPr>
            <a:xfrm>
              <a:off x="9179" y="1456"/>
              <a:ext cx="4236" cy="5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2ABF8"/>
                  </a:solidFill>
                  <a:effectLst/>
                  <a:uLnTx/>
                  <a:uFillTx/>
                  <a:latin typeface="方正尚酷简体" panose="02000000000000000000" charset="-122"/>
                  <a:ea typeface="方正尚酷简体" panose="02000000000000000000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CONTENTS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764009" y="5025789"/>
            <a:ext cx="4782091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11499B"/>
                </a:solidFill>
                <a:effectLst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Part 05</a:t>
            </a:r>
            <a:endParaRPr lang="en-US" altLang="zh-CN" sz="2000" dirty="0">
              <a:solidFill>
                <a:srgbClr val="11499B"/>
              </a:solidFill>
              <a:effectLst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2171E7"/>
                </a:solidFill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问答环节</a:t>
            </a:r>
            <a:endParaRPr lang="zh-CN" altLang="en-US" sz="2000" dirty="0">
              <a:solidFill>
                <a:srgbClr val="2171E7"/>
              </a:solidFill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endParaRPr lang="en-US" altLang="zh-CN" sz="2000" dirty="0">
              <a:solidFill>
                <a:srgbClr val="79AAF1"/>
              </a:solidFill>
              <a:effectLst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endParaRPr lang="zh-CN" altLang="en-US" dirty="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30927" y="-1136073"/>
            <a:ext cx="9130146" cy="9130146"/>
          </a:xfrm>
          <a:prstGeom prst="ellipse">
            <a:avLst/>
          </a:prstGeom>
          <a:gradFill flip="none" rotWithShape="1">
            <a:gsLst>
              <a:gs pos="0">
                <a:srgbClr val="62ABF8">
                  <a:alpha val="30000"/>
                </a:srgbClr>
              </a:gs>
              <a:gs pos="100000">
                <a:srgbClr val="1F71E7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46954" y="999197"/>
            <a:ext cx="360733" cy="3607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772773" y="5002725"/>
            <a:ext cx="292801" cy="29280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671266" y="-69685"/>
            <a:ext cx="203015" cy="2030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28" name="图形"/>
          <p:cNvSpPr txBox="1"/>
          <p:nvPr/>
        </p:nvSpPr>
        <p:spPr>
          <a:xfrm>
            <a:off x="2070161" y="2588397"/>
            <a:ext cx="8051678" cy="12782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62ABF8"/>
                    </a:gs>
                    <a:gs pos="99000">
                      <a:srgbClr val="1F71E7"/>
                    </a:gs>
                  </a:gsLst>
                  <a:lin ang="5400000" scaled="1"/>
                </a:gradFill>
                <a:effectLst>
                  <a:outerShdw blurRad="127000" sx="102000" sy="102000" algn="ctr" rotWithShape="0">
                    <a:srgbClr val="000000">
                      <a:lumMod val="75000"/>
                      <a:lumOff val="25000"/>
                      <a:alpha val="10000"/>
                    </a:srgbClr>
                  </a:outerShdw>
                </a:effectLst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项目概述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62ABF8"/>
                  </a:gs>
                  <a:gs pos="99000">
                    <a:srgbClr val="1F71E7"/>
                  </a:gs>
                </a:gsLst>
                <a:lin ang="5400000" scaled="1"/>
              </a:gradFill>
              <a:effectLst>
                <a:outerShdw blurRad="127000" sx="102000" sy="102000" algn="ctr" rotWithShape="0">
                  <a:srgbClr val="000000">
                    <a:lumMod val="75000"/>
                    <a:lumOff val="25000"/>
                    <a:alpha val="10000"/>
                  </a:srgbClr>
                </a:outerShdw>
              </a:effectLst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" name="图形"/>
          <p:cNvSpPr txBox="1"/>
          <p:nvPr/>
        </p:nvSpPr>
        <p:spPr>
          <a:xfrm>
            <a:off x="4585560" y="1278893"/>
            <a:ext cx="3020880" cy="556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127000" dist="38100" dir="2700000" algn="tl">
                    <a:srgbClr val="000000">
                      <a:lumMod val="75000"/>
                      <a:lumOff val="25000"/>
                      <a:alpha val="43137"/>
                    </a:srgbClr>
                  </a:outerShdw>
                </a:effectLst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PART ONE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127000" dist="38100" dir="2700000" algn="tl">
                  <a:srgbClr val="000000">
                    <a:lumMod val="75000"/>
                    <a:lumOff val="25000"/>
                    <a:alpha val="43137"/>
                  </a:srgbClr>
                </a:outerShdw>
              </a:effectLst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8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54860" y="930910"/>
            <a:ext cx="4064000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31570" y="1744980"/>
            <a:ext cx="8330565" cy="2719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课程名称: C语言项目实践 </a:t>
            </a:r>
            <a:endParaRPr lang="zh-CN" altLang="en-US"/>
          </a:p>
          <a:p>
            <a:r>
              <a:rPr lang="zh-CN" altLang="en-US"/>
              <a:t>项目题目: 学生信息管理系统 </a:t>
            </a:r>
            <a:endParaRPr lang="zh-CN" altLang="en-US"/>
          </a:p>
          <a:p>
            <a:r>
              <a:rPr lang="zh-CN" altLang="en-US"/>
              <a:t>项目目标: 建立一个学生信息管理系统，利用单链表实现，并具有五大功能模块。 </a:t>
            </a:r>
            <a:endParaRPr lang="zh-CN" altLang="en-US"/>
          </a:p>
          <a:p>
            <a:r>
              <a:rPr lang="zh-CN" altLang="en-US"/>
              <a:t>完成时间: 2025年6月16日 - 2025年6月20日 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6745" y="3168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kern="0" noProof="0" dirty="0">
                <a:ln>
                  <a:noFill/>
                </a:ln>
                <a:solidFill>
                  <a:srgbClr val="62ABF8"/>
                </a:solidFill>
                <a:effectLst/>
                <a:uLnTx/>
                <a:uFillTx/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</a:rPr>
              <a:t>项目概述</a:t>
            </a:r>
            <a:endParaRPr lang="en-US" altLang="zh-CN" sz="2400" kern="0" noProof="0" dirty="0">
              <a:ln>
                <a:noFill/>
              </a:ln>
              <a:solidFill>
                <a:srgbClr val="62ABF8"/>
              </a:solidFill>
              <a:effectLst/>
              <a:uLnTx/>
              <a:uFillTx/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09040" y="3631565"/>
            <a:ext cx="102971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核心功能: </a:t>
            </a:r>
            <a:endParaRPr lang="zh-CN" altLang="en-US"/>
          </a:p>
          <a:p>
            <a:r>
              <a:rPr lang="zh-CN" altLang="en-US">
                <a:sym typeface="+mn-ea"/>
              </a:rPr>
              <a:t>输入记录模块: 逐个输入学生基本信息，包括学号、姓名、性别、年龄、班级。 </a:t>
            </a:r>
            <a:endParaRPr lang="zh-CN" altLang="en-US"/>
          </a:p>
          <a:p>
            <a:r>
              <a:rPr lang="zh-CN" altLang="en-US">
                <a:sym typeface="+mn-ea"/>
              </a:rPr>
              <a:t>查询记录模块: 按照学生的学号或姓名进行查询，显示满足条件的学生信息。 </a:t>
            </a:r>
            <a:endParaRPr lang="zh-CN" altLang="en-US"/>
          </a:p>
          <a:p>
            <a:r>
              <a:rPr lang="zh-CN" altLang="en-US">
                <a:sym typeface="+mn-ea"/>
              </a:rPr>
              <a:t>更新记录模块: 修改、插入或删除学生信息。 </a:t>
            </a:r>
            <a:endParaRPr lang="zh-CN" altLang="en-US"/>
          </a:p>
          <a:p>
            <a:r>
              <a:rPr lang="zh-CN" altLang="en-US">
                <a:sym typeface="+mn-ea"/>
              </a:rPr>
              <a:t>统计记录模块: 能按班级、性别统计学生数量，并输出统计结果。 </a:t>
            </a:r>
            <a:endParaRPr lang="zh-CN" altLang="en-US"/>
          </a:p>
          <a:p>
            <a:r>
              <a:rPr lang="zh-CN" altLang="en-US">
                <a:sym typeface="+mn-ea"/>
              </a:rPr>
              <a:t>输出记录模块: 显示所有学生信息。 </a:t>
            </a:r>
            <a:endParaRPr lang="zh-CN" altLang="en-US"/>
          </a:p>
          <a:p>
            <a:r>
              <a:rPr lang="zh-CN" altLang="en-US">
                <a:sym typeface="+mn-ea"/>
              </a:rPr>
              <a:t>数据持久化: 能够将所有学生信息保存到文件中，并能从文件中读取学生信息。 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530927" y="-1136073"/>
            <a:ext cx="9130146" cy="9130146"/>
          </a:xfrm>
          <a:prstGeom prst="ellipse">
            <a:avLst/>
          </a:prstGeom>
          <a:gradFill flip="none" rotWithShape="1">
            <a:gsLst>
              <a:gs pos="0">
                <a:srgbClr val="62ABF8">
                  <a:alpha val="30000"/>
                </a:srgbClr>
              </a:gs>
              <a:gs pos="100000">
                <a:srgbClr val="1F71E7">
                  <a:alpha val="0"/>
                </a:srgbClr>
              </a:gs>
            </a:gsLst>
            <a:lin ang="5400000" scaled="1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46954" y="999197"/>
            <a:ext cx="360733" cy="3607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772773" y="5002725"/>
            <a:ext cx="292801" cy="29280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671266" y="-69685"/>
            <a:ext cx="203015" cy="20301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90000">
                <a:srgbClr val="1F71E7"/>
              </a:gs>
            </a:gsLst>
            <a:path path="circle">
              <a:fillToRect l="50000" t="-80000" r="50000" b="180000"/>
            </a:path>
          </a:gradFill>
          <a:ln>
            <a:noFill/>
          </a:ln>
          <a:effectLst>
            <a:innerShdw blurRad="127000" dist="50800" dir="2700000">
              <a:prstClr val="black">
                <a:alpha val="7000"/>
              </a:prst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图形"/>
          <p:cNvSpPr txBox="1"/>
          <p:nvPr/>
        </p:nvSpPr>
        <p:spPr>
          <a:xfrm>
            <a:off x="825500" y="2542540"/>
            <a:ext cx="11137265" cy="12782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8800" dirty="0">
                <a:effectLst>
                  <a:outerShdw blurRad="127000" sx="102000" sy="102000" algn="ctr" rotWithShape="0">
                    <a:schemeClr val="tx1">
                      <a:lumMod val="75000"/>
                      <a:lumOff val="25000"/>
                      <a:alpha val="10000"/>
                    </a:scheme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系统需求与设计目标</a:t>
            </a:r>
            <a:endParaRPr lang="zh-CN" altLang="en-US" sz="8800" dirty="0">
              <a:effectLst>
                <a:outerShdw blurRad="127000" sx="102000" sy="102000" algn="c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" name="图形"/>
          <p:cNvSpPr txBox="1"/>
          <p:nvPr/>
        </p:nvSpPr>
        <p:spPr>
          <a:xfrm>
            <a:off x="4585560" y="1278893"/>
            <a:ext cx="3020880" cy="556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4000" dirty="0">
                <a:effectLst>
                  <a:outerShdw blurRad="127000" dist="38100" dir="2700000" algn="tl">
                    <a:schemeClr val="tx1">
                      <a:lumMod val="75000"/>
                      <a:lumOff val="25000"/>
                      <a:alpha val="43137"/>
                    </a:schemeClr>
                  </a:outerShdw>
                </a:effectLst>
                <a:latin typeface="方正尚酷简体" panose="02000000000000000000" charset="-122"/>
                <a:ea typeface="方正尚酷简体" panose="02000000000000000000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PART TWO</a:t>
            </a:r>
            <a:endParaRPr lang="en-US" altLang="zh-CN" sz="4000" dirty="0">
              <a:effectLst>
                <a:outerShdw blurRad="127000" dist="38100" dir="2700000" algn="tl">
                  <a:schemeClr val="tx1">
                    <a:lumMod val="75000"/>
                    <a:lumOff val="25000"/>
                    <a:alpha val="43137"/>
                  </a:schemeClr>
                </a:outerShdw>
              </a:effectLst>
              <a:latin typeface="方正尚酷简体" panose="02000000000000000000" charset="-122"/>
              <a:ea typeface="方正尚酷简体" panose="02000000000000000000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98" y="191203"/>
            <a:ext cx="2589404" cy="73995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8" grpId="0"/>
      <p:bldP spid="2" grpId="0"/>
    </p:bldLst>
  </p:timing>
</p:sld>
</file>

<file path=ppt/tags/tag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45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MmMxNzY4NzliODJmOGYzMWEyZDdkODA0MWI0NTdiODcifQ=="/>
  <p:tag name="KSO_WPP_MARK_KEY" val="dda39068-c3c3-4b03-a80f-d80b6c488227"/>
  <p:tag name="commondata" val="eyJoZGlkIjoiYjg3ZDE2YWRhZWI3MDc1N2RmMGJhYTM0YTM5OWNjMTYifQ==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第一PPT，www.1ppt.com">
  <a:themeElements>
    <a:clrScheme name="自定义 12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2ABF8"/>
      </a:accent1>
      <a:accent2>
        <a:srgbClr val="1F71E7"/>
      </a:accent2>
      <a:accent3>
        <a:srgbClr val="62ABF8"/>
      </a:accent3>
      <a:accent4>
        <a:srgbClr val="1F71E7"/>
      </a:accent4>
      <a:accent5>
        <a:srgbClr val="62ABF8"/>
      </a:accent5>
      <a:accent6>
        <a:srgbClr val="1F71E7"/>
      </a:accent6>
      <a:hlink>
        <a:srgbClr val="0563C1"/>
      </a:hlink>
      <a:folHlink>
        <a:srgbClr val="954D72"/>
      </a:folHlink>
    </a:clrScheme>
    <a:fontScheme name="阿里巴巴普惠体">
      <a:majorFont>
        <a:latin typeface="阿里巴巴普惠体 Heavy"/>
        <a:ea typeface="阿里巴巴普惠体 Heavy"/>
        <a:cs typeface="Arial"/>
      </a:majorFont>
      <a:minorFont>
        <a:latin typeface="阿里巴巴普惠体"/>
        <a:ea typeface="阿里巴巴普惠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自定义 12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2ABF8"/>
      </a:accent1>
      <a:accent2>
        <a:srgbClr val="1F71E7"/>
      </a:accent2>
      <a:accent3>
        <a:srgbClr val="62ABF8"/>
      </a:accent3>
      <a:accent4>
        <a:srgbClr val="1F71E7"/>
      </a:accent4>
      <a:accent5>
        <a:srgbClr val="62ABF8"/>
      </a:accent5>
      <a:accent6>
        <a:srgbClr val="1F71E7"/>
      </a:accent6>
      <a:hlink>
        <a:srgbClr val="0563C1"/>
      </a:hlink>
      <a:folHlink>
        <a:srgbClr val="954D72"/>
      </a:folHlink>
    </a:clrScheme>
    <a:fontScheme name="阿里巴巴普惠体">
      <a:majorFont>
        <a:latin typeface="阿里巴巴普惠体 Heavy"/>
        <a:ea typeface="阿里巴巴普惠体 Heavy"/>
        <a:cs typeface="Arial"/>
      </a:majorFont>
      <a:minorFont>
        <a:latin typeface="阿里巴巴普惠体"/>
        <a:ea typeface="阿里巴巴普惠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仓耳渔阳体 W03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仓耳渔阳体 W03"/>
        <a:ea typeface="仓耳渔阳体 W03"/>
        <a:cs typeface="Arial"/>
        <a:font script="Jpan" typeface="ＭＳ Ｐゴシック"/>
        <a:font script="Hang" typeface="맑은 고딕"/>
        <a:font script="Hans" typeface="仓耳渔阳体 W03"/>
        <a:font script="Hant" typeface="新細明體"/>
        <a:font script="Arab" typeface="仓耳渔阳体 W03"/>
        <a:font script="Hebr" typeface="仓耳渔阳体 W03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仓耳渔阳体 W03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仓耳渔阳体 W03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仓耳渔阳体 W03"/>
        <a:ea typeface="仓耳渔阳体 W03"/>
        <a:cs typeface="Arial"/>
        <a:font script="Jpan" typeface="ＭＳ Ｐゴシック"/>
        <a:font script="Hang" typeface="맑은 고딕"/>
        <a:font script="Hans" typeface="仓耳渔阳体 W03"/>
        <a:font script="Hant" typeface="新細明體"/>
        <a:font script="Arab" typeface="仓耳渔阳体 W03"/>
        <a:font script="Hebr" typeface="仓耳渔阳体 W03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仓耳渔阳体 W03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12803</Words>
  <Application>WPS 演示</Application>
  <PresentationFormat>宽屏</PresentationFormat>
  <Paragraphs>673</Paragraphs>
  <Slides>42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9" baseType="lpstr">
      <vt:lpstr>Arial</vt:lpstr>
      <vt:lpstr>宋体</vt:lpstr>
      <vt:lpstr>Wingdings</vt:lpstr>
      <vt:lpstr>微软雅黑</vt:lpstr>
      <vt:lpstr>Wingdings</vt:lpstr>
      <vt:lpstr>方正尚酷简体</vt:lpstr>
      <vt:lpstr>仓耳渔阳体 W03</vt:lpstr>
      <vt:lpstr>阿里巴巴普惠体</vt:lpstr>
      <vt:lpstr>Arial</vt:lpstr>
      <vt:lpstr>Arial Unicode MS</vt:lpstr>
      <vt:lpstr>黑体</vt:lpstr>
      <vt:lpstr>Calibri</vt:lpstr>
      <vt:lpstr>阿里巴巴普惠体</vt:lpstr>
      <vt:lpstr>ESRI AMFM Electric</vt:lpstr>
      <vt:lpstr>第一PPT，www.1ppt.com</vt:lpstr>
      <vt:lpstr>第一PPT，www.1ppt.com 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第一PPT;田若晗</dc:creator>
  <cp:keywords>www.1ppt.com</cp:keywords>
  <dc:description>www.1ppt.com</dc:description>
  <cp:lastModifiedBy>高明杰</cp:lastModifiedBy>
  <cp:revision>312</cp:revision>
  <dcterms:created xsi:type="dcterms:W3CDTF">2019-06-19T02:08:00Z</dcterms:created>
  <dcterms:modified xsi:type="dcterms:W3CDTF">2025-06-26T14:35:12Z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D8B884D7B6424390BD4FC47279B9D9A7_13</vt:lpwstr>
  </property>
  <property fmtid="{D5CDD505-2E9C-101B-9397-08002B2CF9AE}" pid="3" name="KSOProductBuildVer">
    <vt:lpwstr>2052-12.1.0.18608</vt:lpwstr>
  </property>
  <property fmtid="{D5CDD505-2E9C-101B-9397-08002B2CF9AE}" pid="4" name="KSOSaveFontToCloudKey">
    <vt:lpwstr>212913176_cloud</vt:lpwstr>
  </property>
</Properties>
</file>